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90" r:id="rId5"/>
    <p:sldId id="309" r:id="rId6"/>
    <p:sldId id="304" r:id="rId7"/>
    <p:sldId id="310" r:id="rId8"/>
    <p:sldId id="311" r:id="rId9"/>
    <p:sldId id="312" r:id="rId10"/>
    <p:sldId id="313" r:id="rId11"/>
    <p:sldId id="314" r:id="rId12"/>
    <p:sldId id="315" r:id="rId13"/>
    <p:sldId id="264" r:id="rId14"/>
    <p:sldId id="275" r:id="rId15"/>
    <p:sldId id="276" r:id="rId16"/>
    <p:sldId id="277" r:id="rId17"/>
    <p:sldId id="278" r:id="rId18"/>
    <p:sldId id="279" r:id="rId19"/>
    <p:sldId id="281" r:id="rId20"/>
    <p:sldId id="285" r:id="rId21"/>
    <p:sldId id="286" r:id="rId22"/>
    <p:sldId id="287" r:id="rId23"/>
    <p:sldId id="288" r:id="rId24"/>
    <p:sldId id="289" r:id="rId25"/>
    <p:sldId id="316" r:id="rId26"/>
    <p:sldId id="317" r:id="rId27"/>
    <p:sldId id="318" r:id="rId28"/>
    <p:sldId id="319" r:id="rId29"/>
    <p:sldId id="320" r:id="rId30"/>
    <p:sldId id="321" r:id="rId31"/>
    <p:sldId id="284" r:id="rId32"/>
    <p:sldId id="293" r:id="rId33"/>
    <p:sldId id="294" r:id="rId34"/>
    <p:sldId id="298" r:id="rId35"/>
    <p:sldId id="299" r:id="rId36"/>
    <p:sldId id="305" r:id="rId37"/>
    <p:sldId id="306" r:id="rId38"/>
    <p:sldId id="307" r:id="rId39"/>
    <p:sldId id="308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53FF"/>
    <a:srgbClr val="1D003A"/>
    <a:srgbClr val="F9F8FA"/>
    <a:srgbClr val="F2F2F2"/>
    <a:srgbClr val="9933FF"/>
    <a:srgbClr val="F5F1F5"/>
    <a:srgbClr val="ECDBF1"/>
    <a:srgbClr val="3B0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88" y="108"/>
      </p:cViewPr>
      <p:guideLst>
        <p:guide orient="horz" pos="16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08D35-440D-4265-92B8-E4D3322C9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9F9D08-5C32-4C63-B328-FF24DC5CF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8E637-BCD6-402D-9489-FA81F6AC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B8782-82BF-4D56-8196-6A85CB26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39C52-6C61-4223-9FE6-BEAF4A4C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6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B1660-07A9-4720-A3B6-49172065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73F6D4-3505-48D4-8016-A2C8B46E3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F6B98-CC2D-4CF4-9E58-2D9B25010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A94D0-1AAF-4C16-8C97-191EA68B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16CD1-8109-495F-8DF9-89E11B43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5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8EC109-3C8E-4343-8F27-7C6FF8AE42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73A05F-9D44-4621-B40F-80417C99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1B48F4-4550-4E08-9C09-88DBBCCA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FCB51-3D9A-4FCD-95A0-428A07F0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C920F6-CC6C-49E9-AC2D-88161757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02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606D2-0F1E-4461-AE05-E64A5434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5DBF3-B194-495C-A2C2-9A79756C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7D0ED-82E0-4D2D-A891-C5C50B78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CE3C4-C68C-4D56-86CF-37025A97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DBB1E-FBDA-4BC1-B0AE-6F7F3B15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06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F86D5-17AD-4AF0-AFE7-8BEFCAB8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BDD6AC-DB85-4D55-8498-AC70E12B3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9A779-7C26-4C40-8078-4DA5D58A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4743F9-1298-482E-8502-A9BF0D07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A96DC-4079-4E3C-96AA-E323780A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7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9BE7E-46A7-4136-9137-207E562D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71717-1898-494A-AE15-B17176FA2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81CD9-3E71-4E89-9109-C12076E7A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75ED8A-EF95-474D-866B-705A2C49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F09AC6-5997-49DF-AAF1-23499111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D17F36-0AF9-4C8E-9124-41071AD5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143B8-5CDA-4ABC-80E9-68BC5E6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43B32-DC50-4123-AC51-A72428E13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46A06-4FFE-47E6-A2EE-67C8718EB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4A2D59-6AE2-495D-871C-955CA6998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F1107B-7A4E-4F8E-AFC8-2244E0A6B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A34D4A-85BD-4B8F-9EF4-61072071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BFA4D-FD08-44F9-83F4-AF3FCD675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ED8FD4-5EBD-439E-A307-4C3ECC3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8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F8D8F-02AE-4F77-8C4C-BBC60530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4F4A6B-2C02-443C-9993-9655576B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BA624C-2812-45F5-AC77-31F4203A0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A8C495-E780-4481-8B35-D3A5FBB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25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1EDFBD-4163-46D7-8F55-6FFDFD6B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D26069-DCEA-4906-8CC0-9328B25A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6EFF2D-7AC5-475F-AE7B-0BE9C7E9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4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07C92-A4F1-4FAA-B1D9-D20E046FD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29113-91ED-449E-B42A-7D60ED07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73E034-441A-4827-9874-B8804F747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A1F2F6-48D2-410B-8AB3-899CF427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08C9B7-ED30-4820-9A40-B5540E6A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916351-4F26-466B-A288-950547BB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14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394AE-C94B-4D85-A2AD-D1FFB2AE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344188-49F1-4694-8DFC-BA69C09FF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B1E566-9E07-4B29-83A0-7BC74D0B6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02BCC-DAC0-457C-9794-11AA3840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F9217-C121-47BD-9916-AEC11EEF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74073F-D2C3-4994-8BED-77254FA1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29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BEC8C5-CA00-42FD-B8D5-9C57502F3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3D9324-0050-415E-AA91-4B88B32EC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7A639-70D7-4611-A20A-0699B4CA4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59B4-0CE3-43DB-BF70-5C5374F9A80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CB708-A02C-48B3-89BB-1DA0ADF1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6897B-C669-4664-9D03-637D8C961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9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5A153-2F88-4248-A681-C5FDC825E8FF}"/>
              </a:ext>
            </a:extLst>
          </p:cNvPr>
          <p:cNvSpPr/>
          <p:nvPr/>
        </p:nvSpPr>
        <p:spPr>
          <a:xfrm>
            <a:off x="2568431" y="2466363"/>
            <a:ext cx="7180973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01D39F-695A-46C3-8A16-266F582848CF}"/>
              </a:ext>
            </a:extLst>
          </p:cNvPr>
          <p:cNvSpPr/>
          <p:nvPr/>
        </p:nvSpPr>
        <p:spPr>
          <a:xfrm>
            <a:off x="2442596" y="3357586"/>
            <a:ext cx="3531764" cy="2852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2442596" y="2382474"/>
            <a:ext cx="7180977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7C851D-8358-4523-8019-B42D8BB1619B}"/>
              </a:ext>
            </a:extLst>
          </p:cNvPr>
          <p:cNvSpPr/>
          <p:nvPr/>
        </p:nvSpPr>
        <p:spPr>
          <a:xfrm>
            <a:off x="2451099" y="2393950"/>
            <a:ext cx="751681" cy="763588"/>
          </a:xfrm>
          <a:prstGeom prst="rect">
            <a:avLst/>
          </a:prstGeom>
          <a:solidFill>
            <a:srgbClr val="A9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4C7F480-F6B5-4D05-9E46-A44FB8FBBAD9}"/>
              </a:ext>
            </a:extLst>
          </p:cNvPr>
          <p:cNvSpPr/>
          <p:nvPr/>
        </p:nvSpPr>
        <p:spPr>
          <a:xfrm>
            <a:off x="2628552" y="2559050"/>
            <a:ext cx="360000" cy="360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3320113" y="2587896"/>
            <a:ext cx="6363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Eras Bold ITC" panose="020B0907030504020204" pitchFamily="34" charset="0"/>
              </a:rPr>
              <a:t>PC</a:t>
            </a:r>
            <a:r>
              <a:rPr lang="ko-KR" altLang="en-US" sz="2400" dirty="0">
                <a:latin typeface="Eras Bold ITC" panose="020B0907030504020204" pitchFamily="34" charset="0"/>
              </a:rPr>
              <a:t>방 프로젝트 </a:t>
            </a:r>
            <a:r>
              <a:rPr lang="en-US" altLang="ko-KR" sz="2400" dirty="0">
                <a:latin typeface="Eras Bold ITC" panose="020B0907030504020204" pitchFamily="34" charset="0"/>
              </a:rPr>
              <a:t>PPT PRESENTATION</a:t>
            </a:r>
            <a:endParaRPr lang="ko-KR" altLang="en-US" sz="2400" dirty="0">
              <a:latin typeface="Eras Bold ITC" panose="020B0907030504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8D4A6C-EA12-4F98-A7CA-40D72EB8271D}"/>
              </a:ext>
            </a:extLst>
          </p:cNvPr>
          <p:cNvCxnSpPr/>
          <p:nvPr/>
        </p:nvCxnSpPr>
        <p:spPr>
          <a:xfrm>
            <a:off x="3205994" y="2382474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67A89E-0EB4-41D2-96CA-CBEF0289B0F0}"/>
              </a:ext>
            </a:extLst>
          </p:cNvPr>
          <p:cNvCxnSpPr/>
          <p:nvPr/>
        </p:nvCxnSpPr>
        <p:spPr>
          <a:xfrm>
            <a:off x="2920652" y="2863850"/>
            <a:ext cx="114300" cy="13970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14115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4161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5661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17623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81472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77169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74271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9461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41761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85109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701566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16563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57873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로그인화면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4161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5661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17623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81472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77169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74271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9461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41761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85109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701566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16563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57873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22935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2" descr="C:\Users\Eunjung\Desktop\새 폴더\8.PNG">
            <a:extLst>
              <a:ext uri="{FF2B5EF4-FFF2-40B4-BE49-F238E27FC236}">
                <a16:creationId xmlns:a16="http://schemas.microsoft.com/office/drawing/2014/main" id="{0A014F74-EC78-460C-98FF-9AE8E5F9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99" y="3152850"/>
            <a:ext cx="5114859" cy="28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Eunjung\Desktop\새 폴더\4.PNG">
            <a:extLst>
              <a:ext uri="{FF2B5EF4-FFF2-40B4-BE49-F238E27FC236}">
                <a16:creationId xmlns:a16="http://schemas.microsoft.com/office/drawing/2014/main" id="{AFB0BA46-7E14-4841-BE70-2DCF2097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3" y="3171511"/>
            <a:ext cx="511319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C40D837D-0433-47B5-86D7-1F34AE528B66}"/>
              </a:ext>
            </a:extLst>
          </p:cNvPr>
          <p:cNvSpPr/>
          <p:nvPr/>
        </p:nvSpPr>
        <p:spPr>
          <a:xfrm rot="13868657">
            <a:off x="4216182" y="5835074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283D6B2-3E5E-4A94-88E4-39AB8E8F8A5E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39" name="사각형: 잘린 대각선 방향 모서리 38">
              <a:extLst>
                <a:ext uri="{FF2B5EF4-FFF2-40B4-BE49-F238E27FC236}">
                  <a16:creationId xmlns:a16="http://schemas.microsoft.com/office/drawing/2014/main" id="{4F344016-5B7E-4DDC-8ABA-4EFA90EC417D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잘린 대각선 방향 모서리 39">
              <a:extLst>
                <a:ext uri="{FF2B5EF4-FFF2-40B4-BE49-F238E27FC236}">
                  <a16:creationId xmlns:a16="http://schemas.microsoft.com/office/drawing/2014/main" id="{997F4600-FD34-43E0-90AC-B87742EAD70E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8EF427A6-B4B1-436F-AA30-9DE746E2339F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4A52F5A-4221-412D-B563-7F9BCEAE4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A23DF7F-AF2D-4980-AF27-EE5AC323511F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A8D620A-D5D8-49D8-AEAF-1D4D3B782D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9FC59D3-1712-4D46-B1AB-B557FE68D40C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47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32745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47742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08749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72598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68295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65397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0587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32887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76235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69269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0768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48999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32745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47742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08749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72598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68295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65397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0587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32887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76235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69269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0768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48999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 주문 화면</a:t>
            </a: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14061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2" descr="C:\Users\Eunjung\Desktop\새 폴더\8.PNG">
            <a:extLst>
              <a:ext uri="{FF2B5EF4-FFF2-40B4-BE49-F238E27FC236}">
                <a16:creationId xmlns:a16="http://schemas.microsoft.com/office/drawing/2014/main" id="{0A014F74-EC78-460C-98FF-9AE8E5F9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7" y="3161623"/>
            <a:ext cx="5114859" cy="28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C40D837D-0433-47B5-86D7-1F34AE528B66}"/>
              </a:ext>
            </a:extLst>
          </p:cNvPr>
          <p:cNvSpPr/>
          <p:nvPr/>
        </p:nvSpPr>
        <p:spPr>
          <a:xfrm rot="13868657">
            <a:off x="4774117" y="5733314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Picture 2" descr="C:\Users\Eunjung\Desktop\새 폴더\9.PNG">
            <a:extLst>
              <a:ext uri="{FF2B5EF4-FFF2-40B4-BE49-F238E27FC236}">
                <a16:creationId xmlns:a16="http://schemas.microsoft.com/office/drawing/2014/main" id="{AAEF406E-2689-42BE-A2FF-FCCE79EC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01" y="3166586"/>
            <a:ext cx="511319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42CFF002-5D08-4947-B307-8E6BCCEB47E4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40" name="사각형: 잘린 대각선 방향 모서리 39">
              <a:extLst>
                <a:ext uri="{FF2B5EF4-FFF2-40B4-BE49-F238E27FC236}">
                  <a16:creationId xmlns:a16="http://schemas.microsoft.com/office/drawing/2014/main" id="{6D93173D-DCEB-404F-913D-77141D5D8BA8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잘린 대각선 방향 모서리 40">
              <a:extLst>
                <a:ext uri="{FF2B5EF4-FFF2-40B4-BE49-F238E27FC236}">
                  <a16:creationId xmlns:a16="http://schemas.microsoft.com/office/drawing/2014/main" id="{028AC97A-C3E7-4360-A79F-1A61E0022B5F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FF3347F3-789D-43D3-90BE-9D5007825CD8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5F32D4B-F9B7-4003-B8CB-F1E9F1B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6A71BBF-9DF9-4B1F-BE19-CA1B1809A384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15945DF-9AA6-40EA-9FD2-C44B8622CD3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DEFDA54-5B49-484B-84BF-DC6C3F1FFA6A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32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3274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4773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08746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72595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68292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65394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0584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32884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76232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69268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0768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48996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 주문 화면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3274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4773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08746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72595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68292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65394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0584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32884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76232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69268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0768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48996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관리자 화면</a:t>
            </a: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14058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Picture 2" descr="C:\Users\Eunjung\Desktop\새 폴더\9.PNG">
            <a:extLst>
              <a:ext uri="{FF2B5EF4-FFF2-40B4-BE49-F238E27FC236}">
                <a16:creationId xmlns:a16="http://schemas.microsoft.com/office/drawing/2014/main" id="{AAEF406E-2689-42BE-A2FF-FCCE79EC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59" y="3144442"/>
            <a:ext cx="511319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C40D837D-0433-47B5-86D7-1F34AE528B66}"/>
              </a:ext>
            </a:extLst>
          </p:cNvPr>
          <p:cNvSpPr/>
          <p:nvPr/>
        </p:nvSpPr>
        <p:spPr>
          <a:xfrm rot="13868657">
            <a:off x="4774117" y="5733311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Picture 2" descr="C:\Users\Eunjung\Desktop\새 폴더\10.PNG">
            <a:extLst>
              <a:ext uri="{FF2B5EF4-FFF2-40B4-BE49-F238E27FC236}">
                <a16:creationId xmlns:a16="http://schemas.microsoft.com/office/drawing/2014/main" id="{5BD31633-1384-4D1D-8D4B-AB4CCDD4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1" y="3149991"/>
            <a:ext cx="511319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AC4FF460-E7C3-40CF-A3D4-EE5CCE25FBF5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40" name="사각형: 잘린 대각선 방향 모서리 39">
              <a:extLst>
                <a:ext uri="{FF2B5EF4-FFF2-40B4-BE49-F238E27FC236}">
                  <a16:creationId xmlns:a16="http://schemas.microsoft.com/office/drawing/2014/main" id="{2DEF011B-A1D3-49AE-8EFF-0D9B94419833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잘린 대각선 방향 모서리 40">
              <a:extLst>
                <a:ext uri="{FF2B5EF4-FFF2-40B4-BE49-F238E27FC236}">
                  <a16:creationId xmlns:a16="http://schemas.microsoft.com/office/drawing/2014/main" id="{6BD676A6-1E87-4281-9B66-7E447CB06370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7180D6B0-B64E-42BC-9BFD-2CA714E91AB3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B67A7FC-7195-410E-8F9F-863E6CCD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C91BF66-0404-4F68-9A7C-15043FD6D675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B31C3B8-E7C7-477D-8D0C-03F5BDFBE5A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AF5265B-58E6-4EEA-966C-BA5FFDC40500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82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주요 기능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73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995712" y="554201"/>
            <a:ext cx="1026679" cy="955011"/>
            <a:chOff x="4734558" y="1336038"/>
            <a:chExt cx="3520442" cy="3520442"/>
          </a:xfrm>
        </p:grpSpPr>
        <p:sp>
          <p:nvSpPr>
            <p:cNvPr id="11" name="사각형: 잘린 대각선 방향 모서리 10">
              <a:extLst>
                <a:ext uri="{FF2B5EF4-FFF2-40B4-BE49-F238E27FC236}">
                  <a16:creationId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잘린 대각선 방향 모서리 7">
              <a:extLst>
                <a:ext uri="{FF2B5EF4-FFF2-40B4-BE49-F238E27FC236}">
                  <a16:creationId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2287044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994577" y="41171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2788248" y="1455691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083108" y="1780349"/>
            <a:ext cx="3862341" cy="95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메인 화면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B44E91E-B065-4AE3-9180-91F06B44F373}"/>
              </a:ext>
            </a:extLst>
          </p:cNvPr>
          <p:cNvGrpSpPr/>
          <p:nvPr/>
        </p:nvGrpSpPr>
        <p:grpSpPr>
          <a:xfrm>
            <a:off x="5361045" y="3889435"/>
            <a:ext cx="3083298" cy="553998"/>
            <a:chOff x="5137424" y="3253985"/>
            <a:chExt cx="3083298" cy="553998"/>
          </a:xfrm>
        </p:grpSpPr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47777E51-B83C-4442-AB53-C4C7D0050E6C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FBE0516-2EB7-4E8D-8045-2C4C294FBD31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회원가입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458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310814" y="3108960"/>
            <a:ext cx="6324977" cy="362532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314888" y="3111834"/>
            <a:ext cx="6320904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315125" y="3118154"/>
            <a:ext cx="432844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420476" y="3210849"/>
            <a:ext cx="189810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570527" y="3381978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512942" y="1591021"/>
            <a:ext cx="5557326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최근 코로나로 인하여 이전과 달리 체온 측정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해외출입국 현황을 필수로 확인해야 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</a:p>
          <a:p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따라서 </a:t>
            </a:r>
            <a:r>
              <a:rPr lang="ko-KR" altLang="en-US" sz="2000" dirty="0" err="1">
                <a:latin typeface="HY얕은샘물M" panose="02030600000101010101" pitchFamily="18" charset="-127"/>
                <a:ea typeface="HY얕은샘물M" panose="02030600000101010101" pitchFamily="18" charset="-127"/>
              </a:rPr>
              <a:t>메인화면에는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 배경에 방역수칙을 표시하였고 간단한 설문조사 후 선택지에 따라 확인 버튼에 입장 여부를 결정해 놓았습니다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79294" y="3186455"/>
            <a:ext cx="260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026" name="Picture 2" descr="C:\Users\Eunjung\Desktop\새 폴더\캡처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2" y="3637528"/>
            <a:ext cx="6165389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390043" y="865001"/>
            <a:ext cx="5242948" cy="373927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6396935" y="861577"/>
            <a:ext cx="5236056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10684258" y="117765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11013948" y="99075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11312604" y="992586"/>
            <a:ext cx="164441" cy="18535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6401344" y="86789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6506695" y="96059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656746" y="113172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20F765F-87A8-4E44-AC42-48CEFC8DEF4E}"/>
              </a:ext>
            </a:extLst>
          </p:cNvPr>
          <p:cNvSpPr txBox="1"/>
          <p:nvPr/>
        </p:nvSpPr>
        <p:spPr>
          <a:xfrm>
            <a:off x="6911877" y="900602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4494B2-5B8B-4263-AA42-D44B7F0CB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37" y="1366972"/>
            <a:ext cx="5106959" cy="319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동의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0C17904-01B3-4F17-A681-E298DF0FF4C3}"/>
              </a:ext>
            </a:extLst>
          </p:cNvPr>
          <p:cNvGrpSpPr/>
          <p:nvPr/>
        </p:nvGrpSpPr>
        <p:grpSpPr>
          <a:xfrm>
            <a:off x="263716" y="2539014"/>
            <a:ext cx="5275950" cy="4074191"/>
            <a:chOff x="6533965" y="254484"/>
            <a:chExt cx="5106959" cy="404515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6533965" y="257909"/>
              <a:ext cx="5106959" cy="4040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F53685-2FFA-443D-81BB-9945E15747BA}"/>
                </a:ext>
              </a:extLst>
            </p:cNvPr>
            <p:cNvSpPr/>
            <p:nvPr/>
          </p:nvSpPr>
          <p:spPr>
            <a:xfrm>
              <a:off x="6533965" y="254484"/>
              <a:ext cx="5106959" cy="443953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192" y="570562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1021882" y="383662"/>
              <a:ext cx="164442" cy="18535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320538" y="385493"/>
              <a:ext cx="164441" cy="185359"/>
              <a:chOff x="10206101" y="1443566"/>
              <a:chExt cx="270933" cy="270000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FF53BB-75DC-481C-942A-AE0C364B10AA}"/>
                </a:ext>
              </a:extLst>
            </p:cNvPr>
            <p:cNvSpPr/>
            <p:nvPr/>
          </p:nvSpPr>
          <p:spPr>
            <a:xfrm>
              <a:off x="6538374" y="260804"/>
              <a:ext cx="421721" cy="428715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81384C1-24AA-4C90-AFE0-D3957728507C}"/>
                </a:ext>
              </a:extLst>
            </p:cNvPr>
            <p:cNvSpPr/>
            <p:nvPr/>
          </p:nvSpPr>
          <p:spPr>
            <a:xfrm>
              <a:off x="6643725" y="353499"/>
              <a:ext cx="184932" cy="202122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4C89383-E84C-429B-A501-AD930FC00D6D}"/>
                </a:ext>
              </a:extLst>
            </p:cNvPr>
            <p:cNvCxnSpPr>
              <a:cxnSpLocks/>
            </p:cNvCxnSpPr>
            <p:nvPr/>
          </p:nvCxnSpPr>
          <p:spPr>
            <a:xfrm>
              <a:off x="6793776" y="524628"/>
              <a:ext cx="58716" cy="7843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B5F4335-29AA-4268-A5E8-6D7D80E9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538" y="740150"/>
              <a:ext cx="5046638" cy="3559490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4532867" y="703537"/>
            <a:ext cx="7390861" cy="40016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4536815" y="589894"/>
            <a:ext cx="7386914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4537045" y="596061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4639150" y="686511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4784577" y="853496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7C15E8F-6FEC-4E20-A553-9877C24D2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04" y="1106462"/>
            <a:ext cx="7220058" cy="349516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964125" y="892762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1293815" y="705862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592471" y="707693"/>
            <a:ext cx="164441" cy="18535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25C96AE-50A9-4F89-BEF9-6CB4C565C0AE}"/>
              </a:ext>
            </a:extLst>
          </p:cNvPr>
          <p:cNvSpPr txBox="1"/>
          <p:nvPr/>
        </p:nvSpPr>
        <p:spPr>
          <a:xfrm>
            <a:off x="5911001" y="4952781"/>
            <a:ext cx="5557326" cy="163121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&lt;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&gt;</a:t>
            </a:r>
          </a:p>
          <a:p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-&gt;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동의 화면 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: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가입에 필요한 약관 설명 스크롤과 동의 체크박스를 만들었고 모두 </a:t>
            </a:r>
            <a:r>
              <a:rPr lang="ko-KR" altLang="en-US" sz="2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동의하면 다음 단계 버튼으로 회원가입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화면으로 넘어갈 수 있습니다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회원가입을 취소하고 싶으면 </a:t>
            </a:r>
            <a:r>
              <a:rPr lang="ko-KR" altLang="en-US" sz="20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이전 화면 버튼으로 로그인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화면으로 다시 돌아갈 수 있도록 했습니다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99397-E16E-4BAA-9AD4-7C7C98063603}"/>
              </a:ext>
            </a:extLst>
          </p:cNvPr>
          <p:cNvSpPr txBox="1"/>
          <p:nvPr/>
        </p:nvSpPr>
        <p:spPr>
          <a:xfrm>
            <a:off x="764011" y="2606414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7C9810-FC4E-426B-ADFE-6BB539467C46}"/>
              </a:ext>
            </a:extLst>
          </p:cNvPr>
          <p:cNvSpPr txBox="1"/>
          <p:nvPr/>
        </p:nvSpPr>
        <p:spPr>
          <a:xfrm>
            <a:off x="4997252" y="65426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59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 화면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5954302" y="733324"/>
            <a:ext cx="3811135" cy="56674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5954302" y="729874"/>
            <a:ext cx="3811135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8838576" y="1048221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9179176" y="859979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9487714" y="861823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5958857" y="736239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6067694" y="829600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222710" y="1001957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9DDFDE0-0C0D-4EF4-88BE-EDD65370D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12" y="1216985"/>
            <a:ext cx="3740375" cy="51083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0451096-0E14-4B9F-B003-EFE5EEA18AF7}"/>
              </a:ext>
            </a:extLst>
          </p:cNvPr>
          <p:cNvSpPr txBox="1"/>
          <p:nvPr/>
        </p:nvSpPr>
        <p:spPr>
          <a:xfrm>
            <a:off x="229292" y="1876053"/>
            <a:ext cx="5557326" cy="224676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&lt;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가입 화면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 등록에 필요한 정보들을 입력합니다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     아이디와 핸드폰번호 중복이거나 비밀번호 확인이 맞지 않거나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     입력하지 않은 정보가 있으면 가입 불가능하고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     모두 정상적으로 입력하면 가입 가능하도록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취소 버튼을 누르면 회원가입 동의 화면으로 다시 돌아갈 수 있도록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9CD3FB-2F6F-4E55-A050-8C645511948C}"/>
              </a:ext>
            </a:extLst>
          </p:cNvPr>
          <p:cNvSpPr txBox="1"/>
          <p:nvPr/>
        </p:nvSpPr>
        <p:spPr>
          <a:xfrm>
            <a:off x="6503370" y="807682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64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 화면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412384" y="1677877"/>
            <a:ext cx="8207834" cy="5055679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32A1E40-14CA-47F2-AB6B-FB3425E4E88C}"/>
              </a:ext>
            </a:extLst>
          </p:cNvPr>
          <p:cNvSpPr/>
          <p:nvPr/>
        </p:nvSpPr>
        <p:spPr>
          <a:xfrm>
            <a:off x="412385" y="1686579"/>
            <a:ext cx="8207834" cy="408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A072738-1385-4148-8E12-EC94016CC61F}"/>
              </a:ext>
            </a:extLst>
          </p:cNvPr>
          <p:cNvSpPr/>
          <p:nvPr/>
        </p:nvSpPr>
        <p:spPr>
          <a:xfrm>
            <a:off x="420183" y="1680260"/>
            <a:ext cx="408727" cy="4183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12DB33D-83F3-4C39-B417-60BE9EF64D6A}"/>
              </a:ext>
            </a:extLst>
          </p:cNvPr>
          <p:cNvSpPr/>
          <p:nvPr/>
        </p:nvSpPr>
        <p:spPr>
          <a:xfrm>
            <a:off x="522288" y="1770710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602C786-CB3B-418C-9434-07A3C632B43F}"/>
              </a:ext>
            </a:extLst>
          </p:cNvPr>
          <p:cNvCxnSpPr/>
          <p:nvPr/>
        </p:nvCxnSpPr>
        <p:spPr>
          <a:xfrm>
            <a:off x="667715" y="1937695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" name="Picture 3" descr="C:\Users\Eunjung\Desktop\새 폴더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0" y="2162824"/>
            <a:ext cx="8096913" cy="45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21790E-BF06-47A3-9CAF-4A0846196228}"/>
              </a:ext>
            </a:extLst>
          </p:cNvPr>
          <p:cNvSpPr/>
          <p:nvPr/>
        </p:nvSpPr>
        <p:spPr>
          <a:xfrm>
            <a:off x="436224" y="2131273"/>
            <a:ext cx="8145029" cy="4571654"/>
          </a:xfrm>
          <a:prstGeom prst="rect">
            <a:avLst/>
          </a:prstGeom>
          <a:solidFill>
            <a:srgbClr val="F2F2F2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22A5D11-FD40-4471-B79F-80943658B07F}"/>
              </a:ext>
            </a:extLst>
          </p:cNvPr>
          <p:cNvGrpSpPr/>
          <p:nvPr/>
        </p:nvGrpSpPr>
        <p:grpSpPr>
          <a:xfrm>
            <a:off x="6461560" y="465844"/>
            <a:ext cx="4962038" cy="5926312"/>
            <a:chOff x="5744432" y="403461"/>
            <a:chExt cx="4962038" cy="592631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5744432" y="406802"/>
              <a:ext cx="4962038" cy="59229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5753057" y="403461"/>
              <a:ext cx="4953413" cy="433202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5753287" y="409628"/>
              <a:ext cx="408727" cy="41833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5855392" y="500078"/>
              <a:ext cx="179234" cy="197227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6000819" y="667063"/>
              <a:ext cx="56907" cy="7653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F7F2713-3C74-4998-B78E-9F7ED808BAF6}"/>
                </a:ext>
              </a:extLst>
            </p:cNvPr>
            <p:cNvCxnSpPr>
              <a:cxnSpLocks/>
            </p:cNvCxnSpPr>
            <p:nvPr/>
          </p:nvCxnSpPr>
          <p:spPr>
            <a:xfrm>
              <a:off x="9756392" y="697813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5D79090-8CE9-4AEE-9150-5591DE352FBC}"/>
                </a:ext>
              </a:extLst>
            </p:cNvPr>
            <p:cNvSpPr/>
            <p:nvPr/>
          </p:nvSpPr>
          <p:spPr>
            <a:xfrm>
              <a:off x="10086082" y="510913"/>
              <a:ext cx="164442" cy="18535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7C2A2D-D48C-4202-9709-A918AA3243A2}"/>
                </a:ext>
              </a:extLst>
            </p:cNvPr>
            <p:cNvGrpSpPr/>
            <p:nvPr/>
          </p:nvGrpSpPr>
          <p:grpSpPr>
            <a:xfrm>
              <a:off x="10384738" y="512744"/>
              <a:ext cx="164441" cy="185359"/>
              <a:chOff x="10206101" y="1443566"/>
              <a:chExt cx="270933" cy="27000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EC97A89E-D612-408C-9444-62FAA8316F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80BAFFE-D565-40D5-A490-8F75CF5E6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FAD1FA-D086-47BE-8D02-FEF7AA7E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259" y="959169"/>
              <a:ext cx="4761905" cy="529523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FBDA4DA-5129-4BDA-B942-6749B5DA4A24}"/>
              </a:ext>
            </a:extLst>
          </p:cNvPr>
          <p:cNvSpPr txBox="1"/>
          <p:nvPr/>
        </p:nvSpPr>
        <p:spPr>
          <a:xfrm>
            <a:off x="7022386" y="51574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67B59E-D59B-4D07-8E0A-32F6525878F9}"/>
              </a:ext>
            </a:extLst>
          </p:cNvPr>
          <p:cNvSpPr txBox="1"/>
          <p:nvPr/>
        </p:nvSpPr>
        <p:spPr>
          <a:xfrm>
            <a:off x="881098" y="1727530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5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791A0CE-D16F-4735-B39E-5CFDE7C0DD5A}"/>
              </a:ext>
            </a:extLst>
          </p:cNvPr>
          <p:cNvGrpSpPr/>
          <p:nvPr/>
        </p:nvGrpSpPr>
        <p:grpSpPr>
          <a:xfrm>
            <a:off x="6461558" y="459023"/>
            <a:ext cx="4972881" cy="5933133"/>
            <a:chOff x="6461558" y="459023"/>
            <a:chExt cx="4972881" cy="593313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6461560" y="469185"/>
              <a:ext cx="4962038" cy="5922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FAD1FA-D086-47BE-8D02-FEF7AA7E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387" y="1021552"/>
              <a:ext cx="4761905" cy="5295238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32A1E40-14CA-47F2-AB6B-FB3425E4E88C}"/>
                </a:ext>
              </a:extLst>
            </p:cNvPr>
            <p:cNvSpPr/>
            <p:nvPr/>
          </p:nvSpPr>
          <p:spPr>
            <a:xfrm>
              <a:off x="6461559" y="465177"/>
              <a:ext cx="4972880" cy="40855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A072738-1385-4148-8E12-EC94016CC61F}"/>
                </a:ext>
              </a:extLst>
            </p:cNvPr>
            <p:cNvSpPr/>
            <p:nvPr/>
          </p:nvSpPr>
          <p:spPr>
            <a:xfrm>
              <a:off x="6461558" y="459023"/>
              <a:ext cx="408727" cy="41470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12DB33D-83F3-4C39-B417-60BE9EF64D6A}"/>
                </a:ext>
              </a:extLst>
            </p:cNvPr>
            <p:cNvSpPr/>
            <p:nvPr/>
          </p:nvSpPr>
          <p:spPr>
            <a:xfrm>
              <a:off x="6563663" y="549472"/>
              <a:ext cx="179234" cy="197227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602C786-CB3B-418C-9434-07A3C632B43F}"/>
                </a:ext>
              </a:extLst>
            </p:cNvPr>
            <p:cNvCxnSpPr/>
            <p:nvPr/>
          </p:nvCxnSpPr>
          <p:spPr>
            <a:xfrm>
              <a:off x="6709090" y="716457"/>
              <a:ext cx="56907" cy="7653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E21790E-BF06-47A3-9CAF-4A0846196228}"/>
                </a:ext>
              </a:extLst>
            </p:cNvPr>
            <p:cNvSpPr/>
            <p:nvPr/>
          </p:nvSpPr>
          <p:spPr>
            <a:xfrm>
              <a:off x="6480699" y="886559"/>
              <a:ext cx="4927107" cy="5487608"/>
            </a:xfrm>
            <a:prstGeom prst="rect">
              <a:avLst/>
            </a:prstGeom>
            <a:solidFill>
              <a:srgbClr val="F2F2F2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 화면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412384" y="1677877"/>
            <a:ext cx="8207834" cy="505567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409425" y="1682615"/>
            <a:ext cx="8210792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409655" y="1688782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511760" y="1779232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657187" y="1946217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7670870" y="1976967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8000560" y="1790067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8299216" y="1791898"/>
            <a:ext cx="164441" cy="18535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1568751-23DF-42C9-81EB-4BDA46FA72E0}"/>
              </a:ext>
            </a:extLst>
          </p:cNvPr>
          <p:cNvSpPr txBox="1"/>
          <p:nvPr/>
        </p:nvSpPr>
        <p:spPr>
          <a:xfrm>
            <a:off x="900581" y="175339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B13925-8923-43A3-B62B-F934ED890F30}"/>
              </a:ext>
            </a:extLst>
          </p:cNvPr>
          <p:cNvSpPr txBox="1"/>
          <p:nvPr/>
        </p:nvSpPr>
        <p:spPr>
          <a:xfrm>
            <a:off x="6911424" y="48547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50D8CD-468B-4DD2-8713-9493549A63A5}"/>
              </a:ext>
            </a:extLst>
          </p:cNvPr>
          <p:cNvCxnSpPr>
            <a:cxnSpLocks/>
          </p:cNvCxnSpPr>
          <p:nvPr/>
        </p:nvCxnSpPr>
        <p:spPr>
          <a:xfrm>
            <a:off x="10473732" y="773321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E56817-68BC-45DA-B316-51787BCBE0C3}"/>
              </a:ext>
            </a:extLst>
          </p:cNvPr>
          <p:cNvSpPr/>
          <p:nvPr/>
        </p:nvSpPr>
        <p:spPr>
          <a:xfrm>
            <a:off x="10803422" y="586421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A99F20B-7686-4EF2-9DD4-868ED69B7690}"/>
              </a:ext>
            </a:extLst>
          </p:cNvPr>
          <p:cNvGrpSpPr/>
          <p:nvPr/>
        </p:nvGrpSpPr>
        <p:grpSpPr>
          <a:xfrm>
            <a:off x="11102078" y="588252"/>
            <a:ext cx="164441" cy="185359"/>
            <a:chOff x="10206101" y="1443566"/>
            <a:chExt cx="270933" cy="27000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D7362B5-7231-4EEF-A41F-227E1ECEE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D2E6CBB-653D-4ECA-81F1-7553930DC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3" name="Picture 3" descr="C:\Users\Eunjung\Desktop\새 폴더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5" y="2169606"/>
            <a:ext cx="8096913" cy="45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25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5A153-2F88-4248-A681-C5FDC825E8FF}"/>
              </a:ext>
            </a:extLst>
          </p:cNvPr>
          <p:cNvSpPr/>
          <p:nvPr/>
        </p:nvSpPr>
        <p:spPr>
          <a:xfrm>
            <a:off x="2568431" y="2466363"/>
            <a:ext cx="7180973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01D39F-695A-46C3-8A16-266F582848CF}"/>
              </a:ext>
            </a:extLst>
          </p:cNvPr>
          <p:cNvSpPr/>
          <p:nvPr/>
        </p:nvSpPr>
        <p:spPr>
          <a:xfrm>
            <a:off x="2442596" y="3357586"/>
            <a:ext cx="3531764" cy="2852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2442596" y="2382474"/>
            <a:ext cx="7180977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3320113" y="2587896"/>
            <a:ext cx="6363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Bold ITC" panose="020B0907030504020204" pitchFamily="34" charset="0"/>
                <a:ea typeface="맑은 고딕" panose="020B0503020000020004" pitchFamily="50" charset="-127"/>
                <a:cs typeface="+mn-cs"/>
              </a:rPr>
              <a:t>PC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Bold ITC" panose="020B0907030504020204" pitchFamily="34" charset="0"/>
                <a:ea typeface="맑은 고딕" panose="020B0503020000020004" pitchFamily="50" charset="-127"/>
                <a:cs typeface="+mn-cs"/>
              </a:rPr>
              <a:t>방 프로젝트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Bold ITC" panose="020B0907030504020204" pitchFamily="34" charset="0"/>
                <a:ea typeface="맑은 고딕" panose="020B0503020000020004" pitchFamily="50" charset="-127"/>
                <a:cs typeface="+mn-cs"/>
              </a:rPr>
              <a:t>PPT PRESENTATION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Bold ITC" panose="020B0907030504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8D4A6C-EA12-4F98-A7CA-40D72EB8271D}"/>
              </a:ext>
            </a:extLst>
          </p:cNvPr>
          <p:cNvCxnSpPr/>
          <p:nvPr/>
        </p:nvCxnSpPr>
        <p:spPr>
          <a:xfrm>
            <a:off x="3205994" y="2382474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B4ED24-B4A4-491A-BC2E-7500CE480065}"/>
              </a:ext>
            </a:extLst>
          </p:cNvPr>
          <p:cNvGrpSpPr/>
          <p:nvPr/>
        </p:nvGrpSpPr>
        <p:grpSpPr>
          <a:xfrm>
            <a:off x="2451099" y="2393950"/>
            <a:ext cx="751681" cy="763588"/>
            <a:chOff x="2451099" y="2393950"/>
            <a:chExt cx="751681" cy="76358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57C851D-8358-4523-8019-B42D8BB1619B}"/>
                </a:ext>
              </a:extLst>
            </p:cNvPr>
            <p:cNvSpPr/>
            <p:nvPr/>
          </p:nvSpPr>
          <p:spPr>
            <a:xfrm>
              <a:off x="2451099" y="2393950"/>
              <a:ext cx="751681" cy="763588"/>
            </a:xfrm>
            <a:prstGeom prst="rect">
              <a:avLst/>
            </a:prstGeom>
            <a:solidFill>
              <a:srgbClr val="A95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4C7F480-F6B5-4D05-9E46-A44FB8FBBAD9}"/>
                </a:ext>
              </a:extLst>
            </p:cNvPr>
            <p:cNvSpPr/>
            <p:nvPr/>
          </p:nvSpPr>
          <p:spPr>
            <a:xfrm>
              <a:off x="2628552" y="255905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667A89E-0EB4-41D2-96CA-CBEF0289B0F0}"/>
                </a:ext>
              </a:extLst>
            </p:cNvPr>
            <p:cNvCxnSpPr/>
            <p:nvPr/>
          </p:nvCxnSpPr>
          <p:spPr>
            <a:xfrm>
              <a:off x="2920652" y="2863850"/>
              <a:ext cx="114300" cy="1397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AEDE5F-837E-4E05-82D7-05A24282ED40}"/>
              </a:ext>
            </a:extLst>
          </p:cNvPr>
          <p:cNvSpPr/>
          <p:nvPr/>
        </p:nvSpPr>
        <p:spPr>
          <a:xfrm>
            <a:off x="7120046" y="1307342"/>
            <a:ext cx="3407394" cy="13821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7997DE-376C-46E6-B6F6-5BD92B0F8BA0}"/>
              </a:ext>
            </a:extLst>
          </p:cNvPr>
          <p:cNvSpPr/>
          <p:nvPr/>
        </p:nvSpPr>
        <p:spPr>
          <a:xfrm>
            <a:off x="7202202" y="1375942"/>
            <a:ext cx="3407394" cy="13821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E9BD86-6FB1-4EE2-B084-2911162B0BAC}"/>
              </a:ext>
            </a:extLst>
          </p:cNvPr>
          <p:cNvGrpSpPr/>
          <p:nvPr/>
        </p:nvGrpSpPr>
        <p:grpSpPr>
          <a:xfrm>
            <a:off x="7305811" y="1455163"/>
            <a:ext cx="3407394" cy="1382154"/>
            <a:chOff x="6248402" y="3037447"/>
            <a:chExt cx="3407394" cy="138215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20DBF5-6F24-4F3D-AF4B-7CC030C4301D}"/>
                </a:ext>
              </a:extLst>
            </p:cNvPr>
            <p:cNvSpPr/>
            <p:nvPr/>
          </p:nvSpPr>
          <p:spPr>
            <a:xfrm>
              <a:off x="6248402" y="3037447"/>
              <a:ext cx="3407394" cy="13821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955385-301E-4FCC-8908-6BB9AE774782}"/>
                </a:ext>
              </a:extLst>
            </p:cNvPr>
            <p:cNvSpPr txBox="1"/>
            <p:nvPr/>
          </p:nvSpPr>
          <p:spPr>
            <a:xfrm>
              <a:off x="6250009" y="3226122"/>
              <a:ext cx="3404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ppt</a:t>
              </a:r>
              <a:r>
                <a:rPr lang="ko-KR" altLang="en-US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를 시작하시겠습니까</a:t>
              </a:r>
              <a:r>
                <a:rPr lang="en-US" altLang="ko-KR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?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07749F6-4E2F-414A-AB63-993B78A18927}"/>
                </a:ext>
              </a:extLst>
            </p:cNvPr>
            <p:cNvSpPr/>
            <p:nvPr/>
          </p:nvSpPr>
          <p:spPr>
            <a:xfrm>
              <a:off x="6711327" y="3814234"/>
              <a:ext cx="1049866" cy="3217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BAC141C-D93A-44C0-8974-6E365DC57733}"/>
                </a:ext>
              </a:extLst>
            </p:cNvPr>
            <p:cNvSpPr/>
            <p:nvPr/>
          </p:nvSpPr>
          <p:spPr>
            <a:xfrm>
              <a:off x="8143006" y="3814234"/>
              <a:ext cx="1049866" cy="3217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5A9C3F-347C-4B4C-9A5D-D6F34AE41B65}"/>
                </a:ext>
              </a:extLst>
            </p:cNvPr>
            <p:cNvSpPr txBox="1"/>
            <p:nvPr/>
          </p:nvSpPr>
          <p:spPr>
            <a:xfrm>
              <a:off x="6702859" y="3814234"/>
              <a:ext cx="10498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YES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D2971C-4FE5-4BB7-9998-2823930068F5}"/>
                </a:ext>
              </a:extLst>
            </p:cNvPr>
            <p:cNvSpPr txBox="1"/>
            <p:nvPr/>
          </p:nvSpPr>
          <p:spPr>
            <a:xfrm>
              <a:off x="8156955" y="3826935"/>
              <a:ext cx="10498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start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41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900317" y="4018230"/>
            <a:ext cx="1026679" cy="955011"/>
            <a:chOff x="4734558" y="1336038"/>
            <a:chExt cx="3520442" cy="3520442"/>
          </a:xfrm>
        </p:grpSpPr>
        <p:sp>
          <p:nvSpPr>
            <p:cNvPr id="11" name="사각형: 잘린 대각선 방향 모서리 10">
              <a:extLst>
                <a:ext uri="{FF2B5EF4-FFF2-40B4-BE49-F238E27FC236}">
                  <a16:creationId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잘린 대각선 방향 모서리 7">
              <a:extLst>
                <a:ext uri="{FF2B5EF4-FFF2-40B4-BE49-F238E27FC236}">
                  <a16:creationId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2287044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2771524" y="13242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1014597" y="543663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083108" y="1780349"/>
            <a:ext cx="386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정온화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선불 결제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A6E3464-0F38-45D4-AE89-01F2A41A9D2B}"/>
              </a:ext>
            </a:extLst>
          </p:cNvPr>
          <p:cNvGrpSpPr/>
          <p:nvPr/>
        </p:nvGrpSpPr>
        <p:grpSpPr>
          <a:xfrm>
            <a:off x="5361045" y="3889435"/>
            <a:ext cx="3083298" cy="553998"/>
            <a:chOff x="5137424" y="3253985"/>
            <a:chExt cx="3083298" cy="553998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41E3908-51F5-4B26-A5E4-1736A54F09C8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98B02E0-82DE-4F0F-A28E-3B6CF257A64E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자리 선택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358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선불 결제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85942" y="4053651"/>
            <a:ext cx="4794582" cy="1477328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 오른쪽으로 패널을 나누었고 레이아웃은 상속받은 패널 위에 올렸습니다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 패널은 그리드 레이아웃을 이용해서 회원등급에 따라 시간 별 요금제와 결제수단을 선택하도록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만들었습니다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F875E-C390-4F93-9EA8-B4D57DEB7812}"/>
              </a:ext>
            </a:extLst>
          </p:cNvPr>
          <p:cNvGrpSpPr/>
          <p:nvPr/>
        </p:nvGrpSpPr>
        <p:grpSpPr>
          <a:xfrm>
            <a:off x="6347728" y="439336"/>
            <a:ext cx="5176299" cy="3147238"/>
            <a:chOff x="552371" y="2904425"/>
            <a:chExt cx="5570299" cy="364568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552371" y="2907850"/>
              <a:ext cx="5570299" cy="3642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CE64F7C-B254-4B57-96E1-02FDA823991F}"/>
                </a:ext>
              </a:extLst>
            </p:cNvPr>
            <p:cNvGrpSpPr/>
            <p:nvPr/>
          </p:nvGrpSpPr>
          <p:grpSpPr>
            <a:xfrm>
              <a:off x="552371" y="2904425"/>
              <a:ext cx="5557326" cy="443953"/>
              <a:chOff x="652948" y="2914917"/>
              <a:chExt cx="5557326" cy="44395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EF53685-2FFA-443D-81BB-9945E15747BA}"/>
                  </a:ext>
                </a:extLst>
              </p:cNvPr>
              <p:cNvSpPr/>
              <p:nvPr/>
            </p:nvSpPr>
            <p:spPr>
              <a:xfrm>
                <a:off x="652948" y="2914917"/>
                <a:ext cx="5557326" cy="443953"/>
              </a:xfrm>
              <a:prstGeom prst="rect">
                <a:avLst/>
              </a:prstGeom>
              <a:solidFill>
                <a:srgbClr val="F5F1F5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569" y="3230995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5620259" y="3044095"/>
                <a:ext cx="164442" cy="18535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5918915" y="3045926"/>
                <a:ext cx="164441" cy="185359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7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57357" y="2921237"/>
                <a:ext cx="421721" cy="428715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762708" y="3013932"/>
                <a:ext cx="184932" cy="202122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59" y="3185061"/>
                <a:ext cx="58716" cy="7843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98EE05-A9BB-44C0-8CED-D40AF174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80" y="3383977"/>
              <a:ext cx="5521817" cy="3101653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631A-701D-44BA-AA72-19C1F02D3648}"/>
              </a:ext>
            </a:extLst>
          </p:cNvPr>
          <p:cNvSpPr/>
          <p:nvPr/>
        </p:nvSpPr>
        <p:spPr>
          <a:xfrm>
            <a:off x="458341" y="2101158"/>
            <a:ext cx="6120012" cy="41888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960B7A-DDE4-4BEC-AB56-36C8D601F7A3}"/>
              </a:ext>
            </a:extLst>
          </p:cNvPr>
          <p:cNvSpPr/>
          <p:nvPr/>
        </p:nvSpPr>
        <p:spPr>
          <a:xfrm>
            <a:off x="458341" y="2097707"/>
            <a:ext cx="612001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7FD13-E152-4E04-8D5C-3F3847CA2AEA}"/>
              </a:ext>
            </a:extLst>
          </p:cNvPr>
          <p:cNvCxnSpPr>
            <a:cxnSpLocks/>
          </p:cNvCxnSpPr>
          <p:nvPr/>
        </p:nvCxnSpPr>
        <p:spPr>
          <a:xfrm>
            <a:off x="5624182" y="2416054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8F2180-1527-4AA7-97EC-29207861651E}"/>
              </a:ext>
            </a:extLst>
          </p:cNvPr>
          <p:cNvSpPr/>
          <p:nvPr/>
        </p:nvSpPr>
        <p:spPr>
          <a:xfrm>
            <a:off x="5964782" y="2227812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467410-45C8-4971-8E4D-EDF8392F12DA}"/>
              </a:ext>
            </a:extLst>
          </p:cNvPr>
          <p:cNvGrpSpPr/>
          <p:nvPr/>
        </p:nvGrpSpPr>
        <p:grpSpPr>
          <a:xfrm>
            <a:off x="6273320" y="2229656"/>
            <a:ext cx="169882" cy="18668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D85DB8A-CDDB-4DAB-8A83-536C54B9B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E0EF174-4465-4795-B5B1-262B481CCF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D0DEE7-5FC9-4DA2-BE3C-19CA5EE7BB44}"/>
              </a:ext>
            </a:extLst>
          </p:cNvPr>
          <p:cNvSpPr/>
          <p:nvPr/>
        </p:nvSpPr>
        <p:spPr>
          <a:xfrm>
            <a:off x="462896" y="2104072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D48E9F9-95C7-46F7-8FA5-E7D03E6793F1}"/>
              </a:ext>
            </a:extLst>
          </p:cNvPr>
          <p:cNvSpPr/>
          <p:nvPr/>
        </p:nvSpPr>
        <p:spPr>
          <a:xfrm>
            <a:off x="571733" y="2197433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C38E442-24C7-49A1-904D-1F23F359E787}"/>
              </a:ext>
            </a:extLst>
          </p:cNvPr>
          <p:cNvCxnSpPr>
            <a:cxnSpLocks/>
          </p:cNvCxnSpPr>
          <p:nvPr/>
        </p:nvCxnSpPr>
        <p:spPr>
          <a:xfrm>
            <a:off x="726749" y="2369790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D158E90-1FB4-4D69-B065-51C10FB3C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415"/>
          <a:stretch/>
        </p:blipFill>
        <p:spPr>
          <a:xfrm>
            <a:off x="519049" y="2558538"/>
            <a:ext cx="5734876" cy="373143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6205491" y="2549660"/>
            <a:ext cx="363983" cy="375348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6206971" y="2719816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1E358A-0F64-495B-A4DA-D0FC558C9927}"/>
              </a:ext>
            </a:extLst>
          </p:cNvPr>
          <p:cNvSpPr txBox="1"/>
          <p:nvPr/>
        </p:nvSpPr>
        <p:spPr>
          <a:xfrm>
            <a:off x="930766" y="215397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5C2F83-55FD-45D0-95E8-07E170BBD04D}"/>
              </a:ext>
            </a:extLst>
          </p:cNvPr>
          <p:cNvSpPr txBox="1"/>
          <p:nvPr/>
        </p:nvSpPr>
        <p:spPr>
          <a:xfrm>
            <a:off x="6801071" y="48399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714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98363" y="4080274"/>
            <a:ext cx="4865604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오른쪽 패널에는 자리선택 버튼을 클릭하면 자리선택화면으로 전환되어 자리선택을 할 수 있도록 구성했고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왼쪽패널에서 각 버튼에 이벤트를 걸어 선택한 것을 총 시간 및 금액과 결제수단 라벨에 표시되도록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F875E-C390-4F93-9EA8-B4D57DEB7812}"/>
              </a:ext>
            </a:extLst>
          </p:cNvPr>
          <p:cNvGrpSpPr/>
          <p:nvPr/>
        </p:nvGrpSpPr>
        <p:grpSpPr>
          <a:xfrm>
            <a:off x="6347728" y="439336"/>
            <a:ext cx="5176299" cy="3147238"/>
            <a:chOff x="552371" y="2904425"/>
            <a:chExt cx="5570299" cy="364568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552371" y="2907850"/>
              <a:ext cx="5570299" cy="3642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CE64F7C-B254-4B57-96E1-02FDA823991F}"/>
                </a:ext>
              </a:extLst>
            </p:cNvPr>
            <p:cNvGrpSpPr/>
            <p:nvPr/>
          </p:nvGrpSpPr>
          <p:grpSpPr>
            <a:xfrm>
              <a:off x="552371" y="2904425"/>
              <a:ext cx="5557326" cy="443953"/>
              <a:chOff x="652948" y="2914917"/>
              <a:chExt cx="5557326" cy="44395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EF53685-2FFA-443D-81BB-9945E15747BA}"/>
                  </a:ext>
                </a:extLst>
              </p:cNvPr>
              <p:cNvSpPr/>
              <p:nvPr/>
            </p:nvSpPr>
            <p:spPr>
              <a:xfrm>
                <a:off x="652948" y="2914917"/>
                <a:ext cx="5557326" cy="443953"/>
              </a:xfrm>
              <a:prstGeom prst="rect">
                <a:avLst/>
              </a:prstGeom>
              <a:solidFill>
                <a:srgbClr val="F5F1F5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569" y="3230995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5620259" y="3044095"/>
                <a:ext cx="164442" cy="18535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5918915" y="3045926"/>
                <a:ext cx="164441" cy="185359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7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57357" y="2921237"/>
                <a:ext cx="421721" cy="428715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762708" y="3013932"/>
                <a:ext cx="184932" cy="202122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59" y="3185061"/>
                <a:ext cx="58716" cy="7843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98EE05-A9BB-44C0-8CED-D40AF174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880" y="3383977"/>
              <a:ext cx="5521817" cy="3101653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631A-701D-44BA-AA72-19C1F02D3648}"/>
              </a:ext>
            </a:extLst>
          </p:cNvPr>
          <p:cNvSpPr/>
          <p:nvPr/>
        </p:nvSpPr>
        <p:spPr>
          <a:xfrm>
            <a:off x="460272" y="439336"/>
            <a:ext cx="6120012" cy="61110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6205491" y="636146"/>
            <a:ext cx="363983" cy="59141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6206971" y="3572073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E046B-DDF3-48C8-A83E-97BDDF38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851720"/>
            <a:ext cx="3958127" cy="3890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FD7109-776F-4947-9298-3699A7FAD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101"/>
          <a:stretch/>
        </p:blipFill>
        <p:spPr>
          <a:xfrm>
            <a:off x="500289" y="4741993"/>
            <a:ext cx="4331969" cy="114590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1F4A330C-AB35-4EB0-BD48-89762ED49EAA}"/>
              </a:ext>
            </a:extLst>
          </p:cNvPr>
          <p:cNvSpPr/>
          <p:nvPr/>
        </p:nvSpPr>
        <p:spPr>
          <a:xfrm>
            <a:off x="458341" y="189006"/>
            <a:ext cx="612001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7D59876-5012-4F1B-92CD-8401FD910450}"/>
              </a:ext>
            </a:extLst>
          </p:cNvPr>
          <p:cNvCxnSpPr>
            <a:cxnSpLocks/>
          </p:cNvCxnSpPr>
          <p:nvPr/>
        </p:nvCxnSpPr>
        <p:spPr>
          <a:xfrm>
            <a:off x="5624182" y="507353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24EE16-FB0C-4057-86EC-690E56D0B4AD}"/>
              </a:ext>
            </a:extLst>
          </p:cNvPr>
          <p:cNvSpPr/>
          <p:nvPr/>
        </p:nvSpPr>
        <p:spPr>
          <a:xfrm>
            <a:off x="5964782" y="319111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BAED2F-0D87-4CC6-9437-2ABA85CAAE0F}"/>
              </a:ext>
            </a:extLst>
          </p:cNvPr>
          <p:cNvGrpSpPr/>
          <p:nvPr/>
        </p:nvGrpSpPr>
        <p:grpSpPr>
          <a:xfrm>
            <a:off x="6273320" y="320955"/>
            <a:ext cx="169882" cy="186689"/>
            <a:chOff x="10206101" y="1443566"/>
            <a:chExt cx="270933" cy="270000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E6C1531-8FB7-468A-B3AF-4B7AA1E04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F680EDD-E5E0-4811-A558-3D9B1BFCFC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7C5EB8-7F1C-4654-AD90-379658FAE64E}"/>
              </a:ext>
            </a:extLst>
          </p:cNvPr>
          <p:cNvSpPr/>
          <p:nvPr/>
        </p:nvSpPr>
        <p:spPr>
          <a:xfrm>
            <a:off x="462896" y="195371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F9C273D-1DCC-4873-8624-FE02A78CC29E}"/>
              </a:ext>
            </a:extLst>
          </p:cNvPr>
          <p:cNvSpPr/>
          <p:nvPr/>
        </p:nvSpPr>
        <p:spPr>
          <a:xfrm>
            <a:off x="571733" y="288732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6B97DAA-F2BB-4402-8C66-DBDA520DB686}"/>
              </a:ext>
            </a:extLst>
          </p:cNvPr>
          <p:cNvCxnSpPr>
            <a:cxnSpLocks/>
          </p:cNvCxnSpPr>
          <p:nvPr/>
        </p:nvCxnSpPr>
        <p:spPr>
          <a:xfrm>
            <a:off x="726749" y="461089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EE09454-17DC-4C79-B7DF-CF953777098D}"/>
              </a:ext>
            </a:extLst>
          </p:cNvPr>
          <p:cNvSpPr txBox="1"/>
          <p:nvPr/>
        </p:nvSpPr>
        <p:spPr>
          <a:xfrm>
            <a:off x="926063" y="276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7861F6-1819-4B0F-AA19-2D7AAA6B5433}"/>
              </a:ext>
            </a:extLst>
          </p:cNvPr>
          <p:cNvSpPr txBox="1"/>
          <p:nvPr/>
        </p:nvSpPr>
        <p:spPr>
          <a:xfrm>
            <a:off x="6801071" y="48399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377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98363" y="4080274"/>
            <a:ext cx="4865604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오른쪽 패널에는 자리선택 버튼을 클릭하면 자리선택화면으로 전환되어 자리선택을 할 수 있도록 구성했고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왼쪽패널에서 각 버튼에 이벤트를 걸어 선택한 것을 총 시간 및 금액과 결제수단 라벨에 표시되도록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CF875E-C390-4F93-9EA8-B4D57DEB7812}"/>
              </a:ext>
            </a:extLst>
          </p:cNvPr>
          <p:cNvGrpSpPr/>
          <p:nvPr/>
        </p:nvGrpSpPr>
        <p:grpSpPr>
          <a:xfrm>
            <a:off x="6347728" y="439336"/>
            <a:ext cx="5176299" cy="3147238"/>
            <a:chOff x="552371" y="2904425"/>
            <a:chExt cx="5570299" cy="364568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552371" y="2907850"/>
              <a:ext cx="5570299" cy="3642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CE64F7C-B254-4B57-96E1-02FDA823991F}"/>
                </a:ext>
              </a:extLst>
            </p:cNvPr>
            <p:cNvGrpSpPr/>
            <p:nvPr/>
          </p:nvGrpSpPr>
          <p:grpSpPr>
            <a:xfrm>
              <a:off x="552371" y="2904425"/>
              <a:ext cx="5557326" cy="443953"/>
              <a:chOff x="652948" y="2914917"/>
              <a:chExt cx="5557326" cy="44395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EF53685-2FFA-443D-81BB-9945E15747BA}"/>
                  </a:ext>
                </a:extLst>
              </p:cNvPr>
              <p:cNvSpPr/>
              <p:nvPr/>
            </p:nvSpPr>
            <p:spPr>
              <a:xfrm>
                <a:off x="652948" y="2914917"/>
                <a:ext cx="5557326" cy="443953"/>
              </a:xfrm>
              <a:prstGeom prst="rect">
                <a:avLst/>
              </a:prstGeom>
              <a:solidFill>
                <a:srgbClr val="F5F1F5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569" y="3230995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5620259" y="3044095"/>
                <a:ext cx="164442" cy="18535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5918915" y="3045926"/>
                <a:ext cx="164441" cy="185359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7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57357" y="2921237"/>
                <a:ext cx="421721" cy="428715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762708" y="3013932"/>
                <a:ext cx="184932" cy="202122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59" y="3185061"/>
                <a:ext cx="58716" cy="7843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98EE05-A9BB-44C0-8CED-D40AF174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880" y="3383977"/>
              <a:ext cx="5521817" cy="3101653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10631A-701D-44BA-AA72-19C1F02D3648}"/>
              </a:ext>
            </a:extLst>
          </p:cNvPr>
          <p:cNvSpPr/>
          <p:nvPr/>
        </p:nvSpPr>
        <p:spPr>
          <a:xfrm>
            <a:off x="469150" y="595351"/>
            <a:ext cx="6120012" cy="5995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960B7A-DDE4-4BEC-AB56-36C8D601F7A3}"/>
              </a:ext>
            </a:extLst>
          </p:cNvPr>
          <p:cNvSpPr/>
          <p:nvPr/>
        </p:nvSpPr>
        <p:spPr>
          <a:xfrm>
            <a:off x="458341" y="189006"/>
            <a:ext cx="612001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5A7FD13-E152-4E04-8D5C-3F3847CA2AEA}"/>
              </a:ext>
            </a:extLst>
          </p:cNvPr>
          <p:cNvCxnSpPr>
            <a:cxnSpLocks/>
          </p:cNvCxnSpPr>
          <p:nvPr/>
        </p:nvCxnSpPr>
        <p:spPr>
          <a:xfrm>
            <a:off x="5624182" y="507353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8F2180-1527-4AA7-97EC-29207861651E}"/>
              </a:ext>
            </a:extLst>
          </p:cNvPr>
          <p:cNvSpPr/>
          <p:nvPr/>
        </p:nvSpPr>
        <p:spPr>
          <a:xfrm>
            <a:off x="5964782" y="319111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467410-45C8-4971-8E4D-EDF8392F12DA}"/>
              </a:ext>
            </a:extLst>
          </p:cNvPr>
          <p:cNvGrpSpPr/>
          <p:nvPr/>
        </p:nvGrpSpPr>
        <p:grpSpPr>
          <a:xfrm>
            <a:off x="6273320" y="320955"/>
            <a:ext cx="169882" cy="18668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D85DB8A-CDDB-4DAB-8A83-536C54B9B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E0EF174-4465-4795-B5B1-262B481CCF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D0DEE7-5FC9-4DA2-BE3C-19CA5EE7BB44}"/>
              </a:ext>
            </a:extLst>
          </p:cNvPr>
          <p:cNvSpPr/>
          <p:nvPr/>
        </p:nvSpPr>
        <p:spPr>
          <a:xfrm>
            <a:off x="462896" y="195371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D48E9F9-95C7-46F7-8FA5-E7D03E6793F1}"/>
              </a:ext>
            </a:extLst>
          </p:cNvPr>
          <p:cNvSpPr/>
          <p:nvPr/>
        </p:nvSpPr>
        <p:spPr>
          <a:xfrm>
            <a:off x="571733" y="288732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C38E442-24C7-49A1-904D-1F23F359E787}"/>
              </a:ext>
            </a:extLst>
          </p:cNvPr>
          <p:cNvCxnSpPr>
            <a:cxnSpLocks/>
          </p:cNvCxnSpPr>
          <p:nvPr/>
        </p:nvCxnSpPr>
        <p:spPr>
          <a:xfrm>
            <a:off x="726749" y="461089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6205491" y="635589"/>
            <a:ext cx="363983" cy="595164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6206971" y="5205566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3F120E-5754-4A6A-BA19-8E774020C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02"/>
          <a:stretch/>
        </p:blipFill>
        <p:spPr>
          <a:xfrm>
            <a:off x="528033" y="692915"/>
            <a:ext cx="4407951" cy="3976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E7CDB9-2A22-4383-A55B-9F62E2CA8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6" b="49687"/>
          <a:stretch/>
        </p:blipFill>
        <p:spPr>
          <a:xfrm>
            <a:off x="528033" y="4753891"/>
            <a:ext cx="4999277" cy="181537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78D6AF6-5EE5-49E6-A31A-BBD548811C19}"/>
              </a:ext>
            </a:extLst>
          </p:cNvPr>
          <p:cNvSpPr txBox="1"/>
          <p:nvPr/>
        </p:nvSpPr>
        <p:spPr>
          <a:xfrm>
            <a:off x="926063" y="276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4B9D6D-0CB7-4F13-81D1-EA300293FAE7}"/>
              </a:ext>
            </a:extLst>
          </p:cNvPr>
          <p:cNvSpPr txBox="1"/>
          <p:nvPr/>
        </p:nvSpPr>
        <p:spPr>
          <a:xfrm>
            <a:off x="6801071" y="48399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957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5911000" y="844101"/>
            <a:ext cx="6012727" cy="383443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5910999" y="820714"/>
            <a:ext cx="6021608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5913084" y="826881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015189" y="917331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6160616" y="1084316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973003" y="1123582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1302693" y="936682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601349" y="938513"/>
            <a:ext cx="164441" cy="18535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C496D9-E050-4D2D-99EB-C163B99F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617" y="1297871"/>
            <a:ext cx="5948607" cy="3305307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307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 선택 화면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263715" y="3619030"/>
            <a:ext cx="7710793" cy="29927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263716" y="3488925"/>
            <a:ext cx="771079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6974269" y="3807272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7314869" y="3619030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7623407" y="3620874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268271" y="3495290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377108" y="3588651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532124" y="3761008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25C96AE-50A9-4F89-BEF9-6CB4C565C0AE}"/>
              </a:ext>
            </a:extLst>
          </p:cNvPr>
          <p:cNvSpPr txBox="1"/>
          <p:nvPr/>
        </p:nvSpPr>
        <p:spPr>
          <a:xfrm>
            <a:off x="472633" y="1643614"/>
            <a:ext cx="4960501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자리를 선택하면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몇 번 좌석이 선택되었습니다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라는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다이얼로그와 함께 전역변수인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Frame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에 자리 번호가 저장되도록 해 해당 좌석번호로 로그인할 수 있도록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8A879B-1312-406D-B3A5-C55CFE1D4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19" y="4001518"/>
            <a:ext cx="7598872" cy="256970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6A7112E-DA05-4116-B84F-48AC2F281205}"/>
              </a:ext>
            </a:extLst>
          </p:cNvPr>
          <p:cNvSpPr txBox="1"/>
          <p:nvPr/>
        </p:nvSpPr>
        <p:spPr>
          <a:xfrm>
            <a:off x="731438" y="356970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4C873-7377-4CB0-A5CE-214E046297FB}"/>
              </a:ext>
            </a:extLst>
          </p:cNvPr>
          <p:cNvSpPr txBox="1"/>
          <p:nvPr/>
        </p:nvSpPr>
        <p:spPr>
          <a:xfrm>
            <a:off x="6391529" y="873489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902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4170150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2771524" y="13242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1014597" y="543663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112467" y="1778966"/>
            <a:ext cx="386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로그인 화면</a:t>
              </a:r>
              <a:endPara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A6E3464-0F38-45D4-AE89-01F2A41A9D2B}"/>
              </a:ext>
            </a:extLst>
          </p:cNvPr>
          <p:cNvGrpSpPr/>
          <p:nvPr/>
        </p:nvGrpSpPr>
        <p:grpSpPr>
          <a:xfrm>
            <a:off x="5361045" y="3889435"/>
            <a:ext cx="3083298" cy="553998"/>
            <a:chOff x="5137424" y="3253985"/>
            <a:chExt cx="3083298" cy="553998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41E3908-51F5-4B26-A5E4-1736A54F09C8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98B02E0-82DE-4F0F-A28E-3B6CF257A64E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아이디</a:t>
              </a:r>
              <a:r>
                <a:rPr kumimoji="0" lang="en-US" altLang="ko-KR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/</a:t>
              </a:r>
              <a:r>
                <a:rPr kumimoji="0" lang="ko-KR" altLang="en-US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비밀번호 찾기</a:t>
              </a:r>
              <a:endPara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894954" y="2183834"/>
            <a:ext cx="1026679" cy="955011"/>
            <a:chOff x="4734558" y="1336037"/>
            <a:chExt cx="3520442" cy="3520442"/>
          </a:xfrm>
        </p:grpSpPr>
        <p:sp>
          <p:nvSpPr>
            <p:cNvPr id="81" name="사각형: 잘린 대각선 방향 모서리 10">
              <a:extLst>
                <a:ext uri="{FF2B5EF4-FFF2-40B4-BE49-F238E27FC236}">
                  <a16:creationId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사각형: 잘린 대각선 방향 모서리 7">
              <a:extLst>
                <a:ext uri="{FF2B5EF4-FFF2-40B4-BE49-F238E27FC236}">
                  <a16:creationId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평행 사변형 82">
              <a:extLst>
                <a:ext uri="{FF2B5EF4-FFF2-40B4-BE49-F238E27FC236}">
                  <a16:creationId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7"/>
              <a:ext cx="3520442" cy="3520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4443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319127" y="2036504"/>
            <a:ext cx="7374180" cy="46136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314887" y="2028096"/>
            <a:ext cx="8456251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315125" y="203441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420476" y="212711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570527" y="229824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764245" y="2053192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79294" y="210271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0" y="2489692"/>
            <a:ext cx="7372587" cy="415217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229350" y="864789"/>
            <a:ext cx="5634183" cy="19762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5616585" y="861578"/>
            <a:ext cx="6246949" cy="416329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616585" y="868722"/>
            <a:ext cx="3046924" cy="402039"/>
            <a:chOff x="6229350" y="868722"/>
            <a:chExt cx="3046924" cy="40203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FF53BB-75DC-481C-942A-AE0C364B10AA}"/>
                </a:ext>
              </a:extLst>
            </p:cNvPr>
            <p:cNvSpPr/>
            <p:nvPr/>
          </p:nvSpPr>
          <p:spPr>
            <a:xfrm>
              <a:off x="6229350" y="868722"/>
              <a:ext cx="421721" cy="402039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81384C1-24AA-4C90-AFE0-D3957728507C}"/>
                </a:ext>
              </a:extLst>
            </p:cNvPr>
            <p:cNvSpPr/>
            <p:nvPr/>
          </p:nvSpPr>
          <p:spPr>
            <a:xfrm>
              <a:off x="6334701" y="955649"/>
              <a:ext cx="184932" cy="189545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4C89383-E84C-429B-A501-AD930FC00D6D}"/>
                </a:ext>
              </a:extLst>
            </p:cNvPr>
            <p:cNvCxnSpPr>
              <a:cxnSpLocks/>
            </p:cNvCxnSpPr>
            <p:nvPr/>
          </p:nvCxnSpPr>
          <p:spPr>
            <a:xfrm>
              <a:off x="6484752" y="1116130"/>
              <a:ext cx="58716" cy="7355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0F765F-87A8-4E44-AC42-48CEFC8DEF4E}"/>
                </a:ext>
              </a:extLst>
            </p:cNvPr>
            <p:cNvSpPr txBox="1"/>
            <p:nvPr/>
          </p:nvSpPr>
          <p:spPr>
            <a:xfrm>
              <a:off x="6739883" y="899392"/>
              <a:ext cx="2536391" cy="346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972757" y="983935"/>
            <a:ext cx="792788" cy="175542"/>
            <a:chOff x="10383168" y="983935"/>
            <a:chExt cx="792788" cy="17554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45" y="1296579"/>
            <a:ext cx="6262107" cy="15444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7962115" y="3102466"/>
            <a:ext cx="3901418" cy="163121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 선택 화면에서 저장된 좌석 번호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값을</a:t>
            </a:r>
            <a:endParaRPr lang="en-US" altLang="ko-KR" sz="2000" dirty="0" smtClean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mfr.SeatNumber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좌측</a:t>
            </a:r>
            <a:r>
              <a:rPr kumimoji="0" lang="ko-KR" alt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상단에 표시했습니다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html/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CSS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를 활용하여</a:t>
            </a:r>
            <a:endParaRPr lang="en-US" altLang="ko-KR" sz="2000" dirty="0" smtClean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좌석 번호에 밑줄을 추가하였습니다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809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453717" y="379960"/>
            <a:ext cx="5371096" cy="440226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453716" y="371552"/>
            <a:ext cx="537109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450133" y="386185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555484" y="478880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6705535" y="650009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915406" y="396648"/>
            <a:ext cx="4861338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6914302" y="454486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964019" y="4972094"/>
            <a:ext cx="3901418" cy="163121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noProof="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pcMember.dat</a:t>
            </a:r>
            <a:r>
              <a:rPr lang="ko-KR" altLang="en-US" sz="2000" noProof="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에 저장된 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정보를 가져와서</a:t>
            </a:r>
            <a:endParaRPr lang="en-US" altLang="ko-KR" sz="2000" dirty="0" smtClean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ID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와 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PW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가 일치하는 회원을 찾습니다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pPr lvl="0"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둘 다 일치할 경우 로그인 성공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아닐 시 로그인 실패 </a:t>
            </a:r>
            <a:r>
              <a:rPr lang="ko-KR" altLang="en-US" sz="2000" dirty="0" err="1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알림창을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띄웁니다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pPr lvl="0"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비회원 기능은 코로나로 인해 사용을 중지했습니다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9" y="839337"/>
            <a:ext cx="2041339" cy="3914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299" y="844101"/>
            <a:ext cx="2058974" cy="3910188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0931531" y="505371"/>
            <a:ext cx="792788" cy="175542"/>
            <a:chOff x="10383168" y="983935"/>
            <a:chExt cx="792788" cy="175542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9199" y="1760294"/>
            <a:ext cx="6246948" cy="47402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69198" y="1757083"/>
            <a:ext cx="6246949" cy="416329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9198" y="1764227"/>
            <a:ext cx="3046924" cy="402039"/>
            <a:chOff x="6229350" y="868722"/>
            <a:chExt cx="3046924" cy="40203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FF53BB-75DC-481C-942A-AE0C364B10AA}"/>
                </a:ext>
              </a:extLst>
            </p:cNvPr>
            <p:cNvSpPr/>
            <p:nvPr/>
          </p:nvSpPr>
          <p:spPr>
            <a:xfrm>
              <a:off x="6229350" y="868722"/>
              <a:ext cx="421721" cy="402039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81384C1-24AA-4C90-AFE0-D3957728507C}"/>
                </a:ext>
              </a:extLst>
            </p:cNvPr>
            <p:cNvSpPr/>
            <p:nvPr/>
          </p:nvSpPr>
          <p:spPr>
            <a:xfrm>
              <a:off x="6334701" y="955649"/>
              <a:ext cx="184932" cy="189545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4C89383-E84C-429B-A501-AD930FC00D6D}"/>
                </a:ext>
              </a:extLst>
            </p:cNvPr>
            <p:cNvCxnSpPr>
              <a:cxnSpLocks/>
            </p:cNvCxnSpPr>
            <p:nvPr/>
          </p:nvCxnSpPr>
          <p:spPr>
            <a:xfrm>
              <a:off x="6484752" y="1116130"/>
              <a:ext cx="58716" cy="7355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0F765F-87A8-4E44-AC42-48CEFC8DEF4E}"/>
                </a:ext>
              </a:extLst>
            </p:cNvPr>
            <p:cNvSpPr txBox="1"/>
            <p:nvPr/>
          </p:nvSpPr>
          <p:spPr>
            <a:xfrm>
              <a:off x="6739883" y="899392"/>
              <a:ext cx="2536391" cy="346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825370" y="1879440"/>
            <a:ext cx="792788" cy="175542"/>
            <a:chOff x="10383168" y="983935"/>
            <a:chExt cx="792788" cy="17554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7" y="2184243"/>
            <a:ext cx="6234200" cy="43163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8106" y="843411"/>
            <a:ext cx="1834662" cy="39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6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693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8067695" y="4867830"/>
            <a:ext cx="3901418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아이디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비밀번호 찾기 화면은</a:t>
            </a:r>
            <a:endParaRPr lang="en-US" altLang="ko-KR" sz="2000" dirty="0" smtClean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lang="en-US" altLang="ko-KR" sz="2000" dirty="0" err="1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Jdialog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를 활용하여 팝업형식으로 작업했습니다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21839" y="1799112"/>
            <a:ext cx="7260830" cy="4865148"/>
            <a:chOff x="2181619" y="1973214"/>
            <a:chExt cx="5635862" cy="405358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2181621" y="1976425"/>
              <a:ext cx="5635860" cy="4050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F53685-2FFA-443D-81BB-9945E15747BA}"/>
                </a:ext>
              </a:extLst>
            </p:cNvPr>
            <p:cNvSpPr/>
            <p:nvPr/>
          </p:nvSpPr>
          <p:spPr>
            <a:xfrm>
              <a:off x="2181620" y="1973214"/>
              <a:ext cx="5635861" cy="416329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181620" y="1980358"/>
              <a:ext cx="3046924" cy="402039"/>
              <a:chOff x="6229350" y="868722"/>
              <a:chExt cx="3046924" cy="40203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229350" y="868722"/>
                <a:ext cx="421721" cy="402039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6334701" y="955649"/>
                <a:ext cx="184932" cy="189545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752" y="1116130"/>
                <a:ext cx="58716" cy="7355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20F765F-87A8-4E44-AC42-48CEFC8DEF4E}"/>
                  </a:ext>
                </a:extLst>
              </p:cNvPr>
              <p:cNvSpPr txBox="1"/>
              <p:nvPr/>
            </p:nvSpPr>
            <p:spPr>
              <a:xfrm>
                <a:off x="6739883" y="899392"/>
                <a:ext cx="2536391" cy="346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HY얕은샘물M" panose="02030600000101010101" pitchFamily="18" charset="-127"/>
                    <a:ea typeface="HY얕은샘물M" panose="02030600000101010101" pitchFamily="18" charset="-127"/>
                    <a:cs typeface="+mn-cs"/>
                  </a:rPr>
                  <a:t>SangHoon.com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6929609" y="2095571"/>
              <a:ext cx="792788" cy="175542"/>
              <a:chOff x="10383168" y="983935"/>
              <a:chExt cx="792788" cy="175542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1619" y="2396687"/>
              <a:ext cx="3286023" cy="363010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2361" y="2389641"/>
              <a:ext cx="2675120" cy="3630109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293609" y="1099402"/>
            <a:ext cx="3724795" cy="26740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606" y="1516200"/>
            <a:ext cx="3514931" cy="2271543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293607" y="1090994"/>
            <a:ext cx="3724798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293608" y="11056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398959" y="11983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6549010" y="13694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57777" y="1116090"/>
            <a:ext cx="3212558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6757777" y="117392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9125123" y="1224813"/>
            <a:ext cx="792788" cy="175542"/>
            <a:chOff x="10383168" y="983935"/>
            <a:chExt cx="792788" cy="175542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9647893" y="1532888"/>
            <a:ext cx="363983" cy="224056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9649373" y="1703044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136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693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823322" y="2801467"/>
            <a:ext cx="5778961" cy="3872217"/>
            <a:chOff x="621839" y="1799112"/>
            <a:chExt cx="5778961" cy="3872217"/>
          </a:xfrm>
        </p:grpSpPr>
        <p:grpSp>
          <p:nvGrpSpPr>
            <p:cNvPr id="11" name="그룹 10"/>
            <p:cNvGrpSpPr/>
            <p:nvPr/>
          </p:nvGrpSpPr>
          <p:grpSpPr>
            <a:xfrm>
              <a:off x="621839" y="1799112"/>
              <a:ext cx="5778961" cy="3872217"/>
              <a:chOff x="2181619" y="1973213"/>
              <a:chExt cx="5635863" cy="405358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7F8C1A9-85DB-4B54-B066-1554C5F2679F}"/>
                  </a:ext>
                </a:extLst>
              </p:cNvPr>
              <p:cNvSpPr/>
              <p:nvPr/>
            </p:nvSpPr>
            <p:spPr>
              <a:xfrm>
                <a:off x="2181621" y="1976424"/>
                <a:ext cx="5635860" cy="40503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EF53685-2FFA-443D-81BB-9945E15747BA}"/>
                  </a:ext>
                </a:extLst>
              </p:cNvPr>
              <p:cNvSpPr/>
              <p:nvPr/>
            </p:nvSpPr>
            <p:spPr>
              <a:xfrm>
                <a:off x="2181620" y="1973213"/>
                <a:ext cx="5635862" cy="416329"/>
              </a:xfrm>
              <a:prstGeom prst="rect">
                <a:avLst/>
              </a:prstGeom>
              <a:solidFill>
                <a:srgbClr val="F5F1F5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2181620" y="1980357"/>
                <a:ext cx="3046925" cy="402039"/>
                <a:chOff x="6229350" y="868722"/>
                <a:chExt cx="3046924" cy="402039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7DFF53BB-75DC-481C-942A-AE0C364B10AA}"/>
                    </a:ext>
                  </a:extLst>
                </p:cNvPr>
                <p:cNvSpPr/>
                <p:nvPr/>
              </p:nvSpPr>
              <p:spPr>
                <a:xfrm>
                  <a:off x="6229350" y="868722"/>
                  <a:ext cx="421721" cy="402039"/>
                </a:xfrm>
                <a:prstGeom prst="rect">
                  <a:avLst/>
                </a:prstGeom>
                <a:solidFill>
                  <a:srgbClr val="9933FF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81384C1-24AA-4C90-AFE0-D3957728507C}"/>
                    </a:ext>
                  </a:extLst>
                </p:cNvPr>
                <p:cNvSpPr/>
                <p:nvPr/>
              </p:nvSpPr>
              <p:spPr>
                <a:xfrm>
                  <a:off x="6334701" y="955649"/>
                  <a:ext cx="184932" cy="189545"/>
                </a:xfrm>
                <a:prstGeom prst="ellipse">
                  <a:avLst/>
                </a:prstGeom>
                <a:noFill/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C4C89383-E84C-429B-A501-AD930FC00D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4752" y="1116130"/>
                  <a:ext cx="58716" cy="73554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20F765F-87A8-4E44-AC42-48CEFC8DEF4E}"/>
                    </a:ext>
                  </a:extLst>
                </p:cNvPr>
                <p:cNvSpPr txBox="1"/>
                <p:nvPr/>
              </p:nvSpPr>
              <p:spPr>
                <a:xfrm>
                  <a:off x="6739883" y="899392"/>
                  <a:ext cx="2536391" cy="3463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HY얕은샘물M" panose="02030600000101010101" pitchFamily="18" charset="-127"/>
                      <a:ea typeface="HY얕은샘물M" panose="02030600000101010101" pitchFamily="18" charset="-127"/>
                      <a:cs typeface="+mn-cs"/>
                    </a:rPr>
                    <a:t>SangHoon.com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HY얕은샘물M" panose="02030600000101010101" pitchFamily="18" charset="-127"/>
                    <a:ea typeface="HY얕은샘물M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6929609" y="2095570"/>
                <a:ext cx="792788" cy="175542"/>
                <a:chOff x="10383168" y="983935"/>
                <a:chExt cx="792788" cy="175542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2BBABFFD-26FF-4BFD-B814-3D24F430EF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83168" y="1159206"/>
                  <a:ext cx="218500" cy="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484A3773-DA6C-4904-88D7-C5C59CEFA3BE}"/>
                    </a:ext>
                  </a:extLst>
                </p:cNvPr>
                <p:cNvSpPr/>
                <p:nvPr/>
              </p:nvSpPr>
              <p:spPr>
                <a:xfrm>
                  <a:off x="10712858" y="983935"/>
                  <a:ext cx="164442" cy="173825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112F76A-F9FA-4A2C-969B-89EF1478280F}"/>
                    </a:ext>
                  </a:extLst>
                </p:cNvPr>
                <p:cNvGrpSpPr/>
                <p:nvPr/>
              </p:nvGrpSpPr>
              <p:grpSpPr>
                <a:xfrm>
                  <a:off x="11011515" y="985652"/>
                  <a:ext cx="164441" cy="173825"/>
                  <a:chOff x="10206101" y="1443566"/>
                  <a:chExt cx="270933" cy="270000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15837DD8-3745-4DEC-B826-0F8DAB34D7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06101" y="1443566"/>
                    <a:ext cx="270933" cy="27000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AF4722F5-AE20-4933-9936-0F9FE49A98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06562" y="1443566"/>
                    <a:ext cx="270000" cy="27000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1619" y="2396687"/>
                <a:ext cx="3286023" cy="3630109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1685" y="2189987"/>
              <a:ext cx="2689377" cy="348134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942248" y="574881"/>
            <a:ext cx="3724798" cy="5688151"/>
            <a:chOff x="7635281" y="583301"/>
            <a:chExt cx="3724798" cy="568815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7635283" y="591709"/>
              <a:ext cx="3724795" cy="56797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9358" y="834094"/>
              <a:ext cx="3696622" cy="5437358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7635281" y="583301"/>
              <a:ext cx="3724798" cy="443953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7635282" y="597934"/>
              <a:ext cx="421721" cy="428715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7740633" y="690629"/>
              <a:ext cx="184932" cy="202122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7890684" y="861758"/>
              <a:ext cx="58716" cy="7843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A4D65A4-B8AE-43F7-87CE-A58CE6B16A93}"/>
                </a:ext>
              </a:extLst>
            </p:cNvPr>
            <p:cNvSpPr txBox="1"/>
            <p:nvPr/>
          </p:nvSpPr>
          <p:spPr>
            <a:xfrm>
              <a:off x="8099451" y="608397"/>
              <a:ext cx="3212558" cy="400110"/>
            </a:xfrm>
            <a:prstGeom prst="rect">
              <a:avLst/>
            </a:prstGeom>
            <a:solidFill>
              <a:srgbClr val="F9F8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F797E67-74A2-4A19-8DB1-90251AB52EA4}"/>
                </a:ext>
              </a:extLst>
            </p:cNvPr>
            <p:cNvSpPr txBox="1"/>
            <p:nvPr/>
          </p:nvSpPr>
          <p:spPr>
            <a:xfrm>
              <a:off x="8099451" y="666235"/>
              <a:ext cx="253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10466797" y="717120"/>
              <a:ext cx="792788" cy="175542"/>
              <a:chOff x="10383168" y="983935"/>
              <a:chExt cx="792788" cy="175542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85E202D-531E-4BED-80B5-7009E322991D}"/>
                </a:ext>
              </a:extLst>
            </p:cNvPr>
            <p:cNvSpPr/>
            <p:nvPr/>
          </p:nvSpPr>
          <p:spPr>
            <a:xfrm>
              <a:off x="10989567" y="1025195"/>
              <a:ext cx="363983" cy="52462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91EDAF-C7C9-4ECC-9D9A-7D1AA45188D6}"/>
                </a:ext>
              </a:extLst>
            </p:cNvPr>
            <p:cNvSpPr/>
            <p:nvPr/>
          </p:nvSpPr>
          <p:spPr>
            <a:xfrm>
              <a:off x="10991047" y="2952424"/>
              <a:ext cx="363983" cy="741861"/>
            </a:xfrm>
            <a:prstGeom prst="rect">
              <a:avLst/>
            </a:prstGeom>
            <a:solidFill>
              <a:srgbClr val="A95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539288" y="1644951"/>
            <a:ext cx="6708568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아이디 찾기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비밀번호 찾기 폼은 동일하고 들어가는 내용만 달라지기 때문에</a:t>
            </a:r>
            <a:endParaRPr lang="en-US" altLang="ko-KR" sz="2000" dirty="0" smtClean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버튼을 만들고 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add/remove 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기능을 활용해</a:t>
            </a:r>
            <a:endParaRPr lang="en-US" altLang="ko-KR" sz="2000" dirty="0" smtClean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필요한 내용을 가져옴과 동시에 불필요한 </a:t>
            </a:r>
            <a:r>
              <a:rPr lang="ko-KR" altLang="en-US" sz="2000" dirty="0" err="1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내용응</a:t>
            </a: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삭제하도록 했습니다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71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F87A8E-CBFB-4DB3-87DD-9785D92B0378}"/>
              </a:ext>
            </a:extLst>
          </p:cNvPr>
          <p:cNvSpPr/>
          <p:nvPr/>
        </p:nvSpPr>
        <p:spPr>
          <a:xfrm>
            <a:off x="656373" y="1180776"/>
            <a:ext cx="10157775" cy="397359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DCDE16-0C10-46E0-A7DF-C99E06110C0E}"/>
              </a:ext>
            </a:extLst>
          </p:cNvPr>
          <p:cNvCxnSpPr>
            <a:cxnSpLocks/>
          </p:cNvCxnSpPr>
          <p:nvPr/>
        </p:nvCxnSpPr>
        <p:spPr>
          <a:xfrm>
            <a:off x="656373" y="1734231"/>
            <a:ext cx="10157775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1522402" y="1571642"/>
            <a:ext cx="10157775" cy="41568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E7B396-D335-4AE5-AD04-58ABB4FF4C42}"/>
              </a:ext>
            </a:extLst>
          </p:cNvPr>
          <p:cNvSpPr/>
          <p:nvPr/>
        </p:nvSpPr>
        <p:spPr>
          <a:xfrm>
            <a:off x="676170" y="1189376"/>
            <a:ext cx="10137975" cy="5386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3FE16AC-E72D-4F8D-A3A4-A7335B5EEC4D}"/>
              </a:ext>
            </a:extLst>
          </p:cNvPr>
          <p:cNvSpPr/>
          <p:nvPr/>
        </p:nvSpPr>
        <p:spPr>
          <a:xfrm>
            <a:off x="806683" y="1305833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B1E549E-465D-4447-B9E5-999B9877F343}"/>
              </a:ext>
            </a:extLst>
          </p:cNvPr>
          <p:cNvCxnSpPr/>
          <p:nvPr/>
        </p:nvCxnSpPr>
        <p:spPr>
          <a:xfrm>
            <a:off x="1021514" y="1520830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0A9572-776D-487A-AB14-A2EA6FA2DAB6}"/>
              </a:ext>
            </a:extLst>
          </p:cNvPr>
          <p:cNvCxnSpPr>
            <a:cxnSpLocks/>
          </p:cNvCxnSpPr>
          <p:nvPr/>
        </p:nvCxnSpPr>
        <p:spPr>
          <a:xfrm>
            <a:off x="1522402" y="2125096"/>
            <a:ext cx="10157775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06B2762-D49A-479A-ABC2-09DFCF60FCCF}"/>
              </a:ext>
            </a:extLst>
          </p:cNvPr>
          <p:cNvCxnSpPr>
            <a:cxnSpLocks/>
          </p:cNvCxnSpPr>
          <p:nvPr/>
        </p:nvCxnSpPr>
        <p:spPr>
          <a:xfrm>
            <a:off x="1234842" y="1181837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B79303-A166-41E9-957E-58490528EB93}"/>
              </a:ext>
            </a:extLst>
          </p:cNvPr>
          <p:cNvSpPr txBox="1"/>
          <p:nvPr/>
        </p:nvSpPr>
        <p:spPr>
          <a:xfrm>
            <a:off x="2194242" y="3523151"/>
            <a:ext cx="107064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스포츠 강국이며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방이 발달한 우리나라에서 많이 접해봤을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 프로그램을 구현하였습니다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최근 코로나로 인하여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방에 가기 힘든 상황인 요즘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집에서도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방의 분위기를 내고 싶은 분들을 위하여 집에서 즐기는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방이라는 기획으로 제작 하였습니다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1936269" y="2447083"/>
            <a:ext cx="552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기획의도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A94BD2-C26B-4E53-AD0C-20A6952ACD09}"/>
              </a:ext>
            </a:extLst>
          </p:cNvPr>
          <p:cNvCxnSpPr>
            <a:cxnSpLocks/>
          </p:cNvCxnSpPr>
          <p:nvPr/>
        </p:nvCxnSpPr>
        <p:spPr>
          <a:xfrm>
            <a:off x="1894237" y="3728728"/>
            <a:ext cx="300005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FBB001-737A-41B1-BABA-36B114209229}"/>
              </a:ext>
            </a:extLst>
          </p:cNvPr>
          <p:cNvSpPr/>
          <p:nvPr/>
        </p:nvSpPr>
        <p:spPr>
          <a:xfrm>
            <a:off x="9865204" y="1338766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720443C-8E1C-4129-AECE-34CDDADE6554}"/>
              </a:ext>
            </a:extLst>
          </p:cNvPr>
          <p:cNvGrpSpPr/>
          <p:nvPr/>
        </p:nvGrpSpPr>
        <p:grpSpPr>
          <a:xfrm>
            <a:off x="10292794" y="1341066"/>
            <a:ext cx="235433" cy="232875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A9051B9-E991-475E-84AD-0EBEBE6B1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FB77D83-A8B7-49D7-9E27-67F0E4314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5AA69CD-7BC3-4D06-8971-3D23270EDA53}"/>
              </a:ext>
            </a:extLst>
          </p:cNvPr>
          <p:cNvCxnSpPr>
            <a:cxnSpLocks/>
          </p:cNvCxnSpPr>
          <p:nvPr/>
        </p:nvCxnSpPr>
        <p:spPr>
          <a:xfrm>
            <a:off x="1894237" y="4480568"/>
            <a:ext cx="300005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2224EB-BF6A-4407-9D9F-4A5A4E7214F7}"/>
              </a:ext>
            </a:extLst>
          </p:cNvPr>
          <p:cNvSpPr/>
          <p:nvPr/>
        </p:nvSpPr>
        <p:spPr>
          <a:xfrm>
            <a:off x="1528234" y="1567339"/>
            <a:ext cx="1015193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167585-EC43-49C4-81A7-837814C3BE70}"/>
              </a:ext>
            </a:extLst>
          </p:cNvPr>
          <p:cNvCxnSpPr>
            <a:cxnSpLocks/>
          </p:cNvCxnSpPr>
          <p:nvPr/>
        </p:nvCxnSpPr>
        <p:spPr>
          <a:xfrm>
            <a:off x="10259212" y="1964441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5BC162-9B10-4061-AD11-B08DBA41AAB7}"/>
              </a:ext>
            </a:extLst>
          </p:cNvPr>
          <p:cNvSpPr/>
          <p:nvPr/>
        </p:nvSpPr>
        <p:spPr>
          <a:xfrm>
            <a:off x="10731233" y="1729631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EA0FBA2-DC98-4CD8-A362-EE17E0B09A28}"/>
              </a:ext>
            </a:extLst>
          </p:cNvPr>
          <p:cNvGrpSpPr/>
          <p:nvPr/>
        </p:nvGrpSpPr>
        <p:grpSpPr>
          <a:xfrm>
            <a:off x="11158823" y="1731931"/>
            <a:ext cx="235433" cy="232875"/>
            <a:chOff x="10206101" y="1443566"/>
            <a:chExt cx="270933" cy="2700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C66833E-DD8D-49CC-9F6D-1940CC32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EF40DE5-F81C-4D7A-B348-D646B43E9C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606A33-8254-4F30-B668-BDDAEB3FB899}"/>
              </a:ext>
            </a:extLst>
          </p:cNvPr>
          <p:cNvSpPr/>
          <p:nvPr/>
        </p:nvSpPr>
        <p:spPr>
          <a:xfrm>
            <a:off x="1528574" y="1575279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DD4B597-A2B3-43D4-A9D3-B025B78E62B0}"/>
              </a:ext>
            </a:extLst>
          </p:cNvPr>
          <p:cNvSpPr/>
          <p:nvPr/>
        </p:nvSpPr>
        <p:spPr>
          <a:xfrm>
            <a:off x="1679406" y="1691736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1265F93-4748-4AAF-9A29-CCFED449E583}"/>
              </a:ext>
            </a:extLst>
          </p:cNvPr>
          <p:cNvCxnSpPr/>
          <p:nvPr/>
        </p:nvCxnSpPr>
        <p:spPr>
          <a:xfrm>
            <a:off x="1894237" y="1906733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86237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492509" y="440923"/>
            <a:ext cx="5537351" cy="5688151"/>
            <a:chOff x="492509" y="440923"/>
            <a:chExt cx="5537351" cy="568815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492802" y="449331"/>
              <a:ext cx="5537058" cy="56797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492509" y="440923"/>
              <a:ext cx="5537351" cy="443953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506214" y="455556"/>
              <a:ext cx="421721" cy="428715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611565" y="548251"/>
              <a:ext cx="184932" cy="202122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761616" y="719380"/>
              <a:ext cx="58716" cy="7843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A4D65A4-B8AE-43F7-87CE-A58CE6B16A93}"/>
                </a:ext>
              </a:extLst>
            </p:cNvPr>
            <p:cNvSpPr txBox="1"/>
            <p:nvPr/>
          </p:nvSpPr>
          <p:spPr>
            <a:xfrm>
              <a:off x="941347" y="466019"/>
              <a:ext cx="5040443" cy="400110"/>
            </a:xfrm>
            <a:prstGeom prst="rect">
              <a:avLst/>
            </a:prstGeom>
            <a:solidFill>
              <a:srgbClr val="F9F8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F797E67-74A2-4A19-8DB1-90251AB52EA4}"/>
                </a:ext>
              </a:extLst>
            </p:cNvPr>
            <p:cNvSpPr txBox="1"/>
            <p:nvPr/>
          </p:nvSpPr>
          <p:spPr>
            <a:xfrm>
              <a:off x="970383" y="523857"/>
              <a:ext cx="253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5136578" y="574742"/>
              <a:ext cx="792788" cy="175542"/>
              <a:chOff x="10383168" y="983935"/>
              <a:chExt cx="792788" cy="175542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85E202D-531E-4BED-80B5-7009E322991D}"/>
                </a:ext>
              </a:extLst>
            </p:cNvPr>
            <p:cNvSpPr/>
            <p:nvPr/>
          </p:nvSpPr>
          <p:spPr>
            <a:xfrm>
              <a:off x="5659348" y="882817"/>
              <a:ext cx="363983" cy="52462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91EDAF-C7C9-4ECC-9D9A-7D1AA45188D6}"/>
                </a:ext>
              </a:extLst>
            </p:cNvPr>
            <p:cNvSpPr/>
            <p:nvPr/>
          </p:nvSpPr>
          <p:spPr>
            <a:xfrm>
              <a:off x="5660828" y="5259703"/>
              <a:ext cx="363983" cy="741861"/>
            </a:xfrm>
            <a:prstGeom prst="rect">
              <a:avLst/>
            </a:prstGeom>
            <a:solidFill>
              <a:srgbClr val="A95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09" y="868064"/>
              <a:ext cx="5165360" cy="526101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248316" y="4862569"/>
            <a:ext cx="5541912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로그인기능과 동일하게 일치하는 정보가 있을 경우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</a:t>
            </a:r>
          </a:p>
          <a:p>
            <a:pPr lvl="0"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아이디 혹은 비밀번호를 알려주도록 되어있습니다</a:t>
            </a:r>
            <a:r>
              <a:rPr lang="en-US" altLang="ko-KR" sz="2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292882" y="1150123"/>
            <a:ext cx="7497346" cy="3461605"/>
            <a:chOff x="4292882" y="778202"/>
            <a:chExt cx="7497346" cy="346160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4292883" y="781269"/>
              <a:ext cx="7497345" cy="34585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82" y="1182729"/>
              <a:ext cx="2648246" cy="305707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345" y="1168792"/>
              <a:ext cx="2151551" cy="307101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2990" y="1145179"/>
              <a:ext cx="2244106" cy="309462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5604" y="1182729"/>
              <a:ext cx="2074624" cy="3048139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F53685-2FFA-443D-81BB-9945E15747BA}"/>
                </a:ext>
              </a:extLst>
            </p:cNvPr>
            <p:cNvSpPr/>
            <p:nvPr/>
          </p:nvSpPr>
          <p:spPr>
            <a:xfrm>
              <a:off x="4292882" y="778202"/>
              <a:ext cx="7497346" cy="397702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4292882" y="785026"/>
              <a:ext cx="3124288" cy="384051"/>
              <a:chOff x="6229350" y="868722"/>
              <a:chExt cx="3046924" cy="40203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229350" y="868722"/>
                <a:ext cx="421721" cy="402039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6334701" y="955649"/>
                <a:ext cx="184932" cy="189545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752" y="1116130"/>
                <a:ext cx="58716" cy="7355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20F765F-87A8-4E44-AC42-48CEFC8DEF4E}"/>
                  </a:ext>
                </a:extLst>
              </p:cNvPr>
              <p:cNvSpPr txBox="1"/>
              <p:nvPr/>
            </p:nvSpPr>
            <p:spPr>
              <a:xfrm>
                <a:off x="6739883" y="899392"/>
                <a:ext cx="2536391" cy="346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HY얕은샘물M" panose="02030600000101010101" pitchFamily="18" charset="-127"/>
                    <a:ea typeface="HY얕은샘물M" panose="02030600000101010101" pitchFamily="18" charset="-127"/>
                    <a:cs typeface="+mn-cs"/>
                  </a:rPr>
                  <a:t>SangHoon.com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843763" y="895084"/>
              <a:ext cx="812917" cy="167688"/>
              <a:chOff x="10383168" y="983935"/>
              <a:chExt cx="792788" cy="175542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4814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2738092" y="1280950"/>
            <a:ext cx="1026679" cy="955011"/>
            <a:chOff x="4734558" y="1336038"/>
            <a:chExt cx="3520442" cy="3520442"/>
          </a:xfrm>
        </p:grpSpPr>
        <p:sp>
          <p:nvSpPr>
            <p:cNvPr id="11" name="사각형: 잘린 대각선 방향 모서리 10">
              <a:extLst>
                <a:ext uri="{FF2B5EF4-FFF2-40B4-BE49-F238E27FC236}">
                  <a16:creationId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잘린 대각선 방향 모서리 7">
              <a:extLst>
                <a:ext uri="{FF2B5EF4-FFF2-40B4-BE49-F238E27FC236}">
                  <a16:creationId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2287044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994577" y="41171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1014597" y="543663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083108" y="1780349"/>
            <a:ext cx="386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이예림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메뉴 주문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610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 주문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52948" y="4145826"/>
            <a:ext cx="7086995" cy="216270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652949" y="4142376"/>
            <a:ext cx="7086994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6786453" y="4460723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7127053" y="4272481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657504" y="4148741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766341" y="4242102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921357" y="4414459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7435591" y="4274325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D105D5A-0C3E-4887-A28B-2923F72DC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85" y="4652266"/>
            <a:ext cx="6875009" cy="151922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D9DEB72-5618-46AB-84B7-19C78AEDE4A0}"/>
              </a:ext>
            </a:extLst>
          </p:cNvPr>
          <p:cNvGrpSpPr/>
          <p:nvPr/>
        </p:nvGrpSpPr>
        <p:grpSpPr>
          <a:xfrm>
            <a:off x="4532868" y="720299"/>
            <a:ext cx="6892792" cy="4482016"/>
            <a:chOff x="5388745" y="589894"/>
            <a:chExt cx="6534983" cy="414190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5388746" y="703537"/>
              <a:ext cx="6534982" cy="4028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5388745" y="589894"/>
              <a:ext cx="6534983" cy="433202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5389300" y="596061"/>
              <a:ext cx="408727" cy="41833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5491405" y="686511"/>
              <a:ext cx="179234" cy="197227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5636832" y="853496"/>
              <a:ext cx="56907" cy="7653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F7F2713-3C74-4998-B78E-9F7ED808BAF6}"/>
                </a:ext>
              </a:extLst>
            </p:cNvPr>
            <p:cNvCxnSpPr>
              <a:cxnSpLocks/>
            </p:cNvCxnSpPr>
            <p:nvPr/>
          </p:nvCxnSpPr>
          <p:spPr>
            <a:xfrm>
              <a:off x="10964125" y="892762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5D79090-8CE9-4AEE-9150-5591DE352FBC}"/>
                </a:ext>
              </a:extLst>
            </p:cNvPr>
            <p:cNvSpPr/>
            <p:nvPr/>
          </p:nvSpPr>
          <p:spPr>
            <a:xfrm>
              <a:off x="11293815" y="705862"/>
              <a:ext cx="164442" cy="18535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7C2A2D-D48C-4202-9709-A918AA3243A2}"/>
                </a:ext>
              </a:extLst>
            </p:cNvPr>
            <p:cNvGrpSpPr/>
            <p:nvPr/>
          </p:nvGrpSpPr>
          <p:grpSpPr>
            <a:xfrm>
              <a:off x="11592471" y="707693"/>
              <a:ext cx="164441" cy="185359"/>
              <a:chOff x="10206101" y="1443566"/>
              <a:chExt cx="270933" cy="27000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EC97A89E-D612-408C-9444-62FAA8316F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80BAFFE-D565-40D5-A490-8F75CF5E6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934B88E-E1B6-4764-BED0-5BD0F9C0B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7296" y="1063436"/>
              <a:ext cx="6465091" cy="364172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B2B3C5A-B38E-4AFC-8063-FB2409CE7250}"/>
              </a:ext>
            </a:extLst>
          </p:cNvPr>
          <p:cNvSpPr txBox="1"/>
          <p:nvPr/>
        </p:nvSpPr>
        <p:spPr>
          <a:xfrm>
            <a:off x="652948" y="1840206"/>
            <a:ext cx="3777009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각각의 판넬로 구성하여 레이아웃을 작성했습니다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379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2520" y="303075"/>
            <a:ext cx="6510440" cy="5307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35298" y="307929"/>
            <a:ext cx="653766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5982877" y="626276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6323477" y="438034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439853" y="314294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48690" y="407655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703706" y="580012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6632015" y="439878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061571E-6A4E-4E69-9EF1-E8074FF96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1" t="5986" r="22610" b="3132"/>
          <a:stretch/>
        </p:blipFill>
        <p:spPr>
          <a:xfrm>
            <a:off x="501998" y="798608"/>
            <a:ext cx="6077713" cy="38929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87D5F2-5D8A-4AE1-A84D-0EC5C8765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70" y="4691544"/>
            <a:ext cx="2980070" cy="74369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794533" y="1585325"/>
            <a:ext cx="4876509" cy="49898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794532" y="1444554"/>
            <a:ext cx="4876510" cy="53661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807955" y="1452193"/>
            <a:ext cx="494652" cy="518194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931525" y="1564235"/>
            <a:ext cx="216914" cy="24430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107524" y="1771081"/>
            <a:ext cx="68870" cy="9480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509706" y="1819720"/>
            <a:ext cx="264434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0908705" y="1588205"/>
            <a:ext cx="199012" cy="22960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270146" y="1590473"/>
            <a:ext cx="199011" cy="229606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C1E358C-7FCA-49F5-B8BA-FDA7C8B29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96"/>
          <a:stretch/>
        </p:blipFill>
        <p:spPr>
          <a:xfrm>
            <a:off x="6823741" y="2002256"/>
            <a:ext cx="4840816" cy="45443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9CA79E-915B-4D07-BDAD-F5DC1F4CCF77}"/>
              </a:ext>
            </a:extLst>
          </p:cNvPr>
          <p:cNvSpPr txBox="1"/>
          <p:nvPr/>
        </p:nvSpPr>
        <p:spPr>
          <a:xfrm>
            <a:off x="7087830" y="311693"/>
            <a:ext cx="4555480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주문하기 버튼을 누르면 정보창에 선택한 제품이름이 뜨고 해당 버튼은 비활성화 되며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주문 창으로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스피너와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주문서가 같이 생성이 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695A8B-5B47-4C3D-B9A0-78655217A766}"/>
              </a:ext>
            </a:extLst>
          </p:cNvPr>
          <p:cNvSpPr txBox="1"/>
          <p:nvPr/>
        </p:nvSpPr>
        <p:spPr>
          <a:xfrm>
            <a:off x="961699" y="38573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7257B6-931C-4D25-A6C0-E1DF6260C5B7}"/>
              </a:ext>
            </a:extLst>
          </p:cNvPr>
          <p:cNvSpPr txBox="1"/>
          <p:nvPr/>
        </p:nvSpPr>
        <p:spPr>
          <a:xfrm>
            <a:off x="7363260" y="1581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171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2520" y="303075"/>
            <a:ext cx="6510440" cy="5307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35298" y="307929"/>
            <a:ext cx="653766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5982877" y="626276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6323477" y="438034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439853" y="314294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48690" y="407655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703706" y="580012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6632015" y="439878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794533" y="1585325"/>
            <a:ext cx="4876509" cy="49898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794532" y="1444554"/>
            <a:ext cx="4876510" cy="53661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807955" y="1452193"/>
            <a:ext cx="494652" cy="518194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931525" y="1564235"/>
            <a:ext cx="216914" cy="24430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107524" y="1771081"/>
            <a:ext cx="68870" cy="9480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509706" y="1819720"/>
            <a:ext cx="264434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0908705" y="1588205"/>
            <a:ext cx="199012" cy="22960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270146" y="1590473"/>
            <a:ext cx="199011" cy="229606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29CA79E-915B-4D07-BDAD-F5DC1F4CCF77}"/>
              </a:ext>
            </a:extLst>
          </p:cNvPr>
          <p:cNvSpPr txBox="1"/>
          <p:nvPr/>
        </p:nvSpPr>
        <p:spPr>
          <a:xfrm>
            <a:off x="7176394" y="302357"/>
            <a:ext cx="4508392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주문 결정하기를 누르면 총 결제 금액이 나오고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결제 정보를 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요청사항을 입력해 주문하기 버튼을 누르면 주문이 완료 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CA4BA2A-4D9D-4B0A-AF48-E20766B6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4" y="874053"/>
            <a:ext cx="5928306" cy="24837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91638A4-9449-4B7D-8E3F-94D3E6C03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"/>
          <a:stretch/>
        </p:blipFill>
        <p:spPr>
          <a:xfrm>
            <a:off x="562797" y="3020081"/>
            <a:ext cx="6139305" cy="2483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B33596-7B0D-4E3E-A512-AD014F0EA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51"/>
          <a:stretch/>
        </p:blipFill>
        <p:spPr>
          <a:xfrm>
            <a:off x="6853560" y="2013591"/>
            <a:ext cx="4793941" cy="45577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44457B-0242-4AE9-B1E7-EADE06E648B8}"/>
              </a:ext>
            </a:extLst>
          </p:cNvPr>
          <p:cNvSpPr txBox="1"/>
          <p:nvPr/>
        </p:nvSpPr>
        <p:spPr>
          <a:xfrm>
            <a:off x="961699" y="38573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58D83A-59E2-4446-9578-5A645DF953A0}"/>
              </a:ext>
            </a:extLst>
          </p:cNvPr>
          <p:cNvSpPr txBox="1"/>
          <p:nvPr/>
        </p:nvSpPr>
        <p:spPr>
          <a:xfrm>
            <a:off x="7363260" y="1581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758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2520" y="303075"/>
            <a:ext cx="6510440" cy="5307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35298" y="307929"/>
            <a:ext cx="653766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5982877" y="626276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6323477" y="438034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439853" y="314294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48690" y="407655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703706" y="580012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6632015" y="439878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794533" y="1585325"/>
            <a:ext cx="4876509" cy="49898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794532" y="1444554"/>
            <a:ext cx="4876510" cy="53661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807955" y="1452193"/>
            <a:ext cx="494652" cy="518194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931525" y="1564235"/>
            <a:ext cx="216914" cy="24430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107524" y="1771081"/>
            <a:ext cx="68870" cy="9480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509706" y="1819720"/>
            <a:ext cx="264434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0908705" y="1588205"/>
            <a:ext cx="199012" cy="22960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270146" y="1590473"/>
            <a:ext cx="199011" cy="229606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29CA79E-915B-4D07-BDAD-F5DC1F4CCF77}"/>
              </a:ext>
            </a:extLst>
          </p:cNvPr>
          <p:cNvSpPr txBox="1"/>
          <p:nvPr/>
        </p:nvSpPr>
        <p:spPr>
          <a:xfrm>
            <a:off x="7176394" y="302357"/>
            <a:ext cx="4508392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리셋 버튼을 누르면 주문창의 정보가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리셋되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어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주문정보를 다시 입력할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22A3AE0-FC4B-47C4-B924-DEE85F17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1" y="889819"/>
            <a:ext cx="4337146" cy="417933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7F5ABF1-7677-4D43-8E27-109954CA7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95"/>
          <a:stretch/>
        </p:blipFill>
        <p:spPr>
          <a:xfrm>
            <a:off x="3715099" y="3788706"/>
            <a:ext cx="3055893" cy="173320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BC99E87-066E-446A-AF6A-3CDA499C9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40"/>
          <a:stretch/>
        </p:blipFill>
        <p:spPr>
          <a:xfrm>
            <a:off x="6835805" y="2047681"/>
            <a:ext cx="4795889" cy="44678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9E360CD-FED8-4EF6-AEE9-7919685E2CED}"/>
              </a:ext>
            </a:extLst>
          </p:cNvPr>
          <p:cNvSpPr txBox="1"/>
          <p:nvPr/>
        </p:nvSpPr>
        <p:spPr>
          <a:xfrm>
            <a:off x="961699" y="38573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FD2BBF-A204-40DC-9360-EFB06254D122}"/>
              </a:ext>
            </a:extLst>
          </p:cNvPr>
          <p:cNvSpPr txBox="1"/>
          <p:nvPr/>
        </p:nvSpPr>
        <p:spPr>
          <a:xfrm>
            <a:off x="7363260" y="1581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496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개발 환경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2693949" y="1944209"/>
            <a:ext cx="8207834" cy="39860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2690990" y="1948946"/>
            <a:ext cx="8210792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2691220" y="1955113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2793325" y="2045563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2938752" y="2212548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3EF77E9-1AFF-4909-9255-80A137BF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87" y="3324771"/>
            <a:ext cx="1315328" cy="12294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20189A-F897-4943-A690-3DCB55A34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975" y="3320231"/>
            <a:ext cx="1260582" cy="12294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5FA601-A821-47E5-9454-D37A78A20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284" y="3322501"/>
            <a:ext cx="1376387" cy="1227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3013891" y="4696552"/>
            <a:ext cx="221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Windows 10 (64bit)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3820559" y="2820455"/>
            <a:ext cx="880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OS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5963081" y="2799234"/>
            <a:ext cx="14889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Language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8965286" y="2820455"/>
            <a:ext cx="880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Tools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5589621" y="4696551"/>
            <a:ext cx="221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JAVA (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jdk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1.8.0_292)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8373623" y="4696552"/>
            <a:ext cx="221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Eclipse IDE for Java EE Developers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(2020-03)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32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개발 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2693949" y="1944209"/>
            <a:ext cx="8207834" cy="39860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2690990" y="1948946"/>
            <a:ext cx="8210792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2691220" y="1955113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2793325" y="2045563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2938752" y="2212548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E2E1948-3A38-4B1A-90D3-63DD36E8D097}"/>
              </a:ext>
            </a:extLst>
          </p:cNvPr>
          <p:cNvCxnSpPr>
            <a:cxnSpLocks/>
          </p:cNvCxnSpPr>
          <p:nvPr/>
        </p:nvCxnSpPr>
        <p:spPr>
          <a:xfrm>
            <a:off x="3239282" y="2804136"/>
            <a:ext cx="336671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BE64D0-C65B-4F8A-9205-C0EBB8030672}"/>
              </a:ext>
            </a:extLst>
          </p:cNvPr>
          <p:cNvSpPr txBox="1"/>
          <p:nvPr/>
        </p:nvSpPr>
        <p:spPr>
          <a:xfrm>
            <a:off x="3650401" y="2570169"/>
            <a:ext cx="349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7/28~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팀 결성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목표 설정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0382400-5B1E-426C-AA37-8A19CD03518B}"/>
              </a:ext>
            </a:extLst>
          </p:cNvPr>
          <p:cNvCxnSpPr>
            <a:cxnSpLocks/>
          </p:cNvCxnSpPr>
          <p:nvPr/>
        </p:nvCxnSpPr>
        <p:spPr>
          <a:xfrm>
            <a:off x="3250040" y="3473296"/>
            <a:ext cx="336671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17B0ACE-82EC-438B-A6CD-15139DD40B84}"/>
              </a:ext>
            </a:extLst>
          </p:cNvPr>
          <p:cNvSpPr txBox="1"/>
          <p:nvPr/>
        </p:nvSpPr>
        <p:spPr>
          <a:xfrm>
            <a:off x="3661159" y="3234769"/>
            <a:ext cx="2672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7/29~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프로토타이핑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0EBB0F3-8400-4A22-88D6-E2231AAFFD13}"/>
              </a:ext>
            </a:extLst>
          </p:cNvPr>
          <p:cNvCxnSpPr>
            <a:cxnSpLocks/>
          </p:cNvCxnSpPr>
          <p:nvPr/>
        </p:nvCxnSpPr>
        <p:spPr>
          <a:xfrm>
            <a:off x="3656039" y="4140429"/>
            <a:ext cx="336671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4067158" y="3901902"/>
            <a:ext cx="2672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8/2~ GUI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설계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0EBB0F3-8400-4A22-88D6-E2231AAFFD13}"/>
              </a:ext>
            </a:extLst>
          </p:cNvPr>
          <p:cNvCxnSpPr>
            <a:cxnSpLocks/>
          </p:cNvCxnSpPr>
          <p:nvPr/>
        </p:nvCxnSpPr>
        <p:spPr>
          <a:xfrm>
            <a:off x="3671917" y="4809597"/>
            <a:ext cx="336671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4083036" y="4571070"/>
            <a:ext cx="2672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8/4~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기능 추가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0EBB0F3-8400-4A22-88D6-E2231AAFFD13}"/>
              </a:ext>
            </a:extLst>
          </p:cNvPr>
          <p:cNvCxnSpPr>
            <a:cxnSpLocks/>
          </p:cNvCxnSpPr>
          <p:nvPr/>
        </p:nvCxnSpPr>
        <p:spPr>
          <a:xfrm>
            <a:off x="3693433" y="5462205"/>
            <a:ext cx="336671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4104552" y="5223678"/>
            <a:ext cx="3207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8/5~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취합 및 세부 수정</a:t>
            </a:r>
          </a:p>
        </p:txBody>
      </p:sp>
    </p:spTree>
    <p:extLst>
      <p:ext uri="{BB962C8B-B14F-4D97-AF65-F5344CB8AC3E}">
        <p14:creationId xmlns:p14="http://schemas.microsoft.com/office/powerpoint/2010/main" val="1205958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791857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시연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678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791857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QnA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77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795EE5-A062-4DDE-AB0F-02A7A3BDD950}"/>
              </a:ext>
            </a:extLst>
          </p:cNvPr>
          <p:cNvSpPr/>
          <p:nvPr/>
        </p:nvSpPr>
        <p:spPr>
          <a:xfrm>
            <a:off x="376762" y="2189521"/>
            <a:ext cx="11518904" cy="4365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5A153-2F88-4248-A681-C5FDC825E8FF}"/>
              </a:ext>
            </a:extLst>
          </p:cNvPr>
          <p:cNvSpPr/>
          <p:nvPr/>
        </p:nvSpPr>
        <p:spPr>
          <a:xfrm>
            <a:off x="494094" y="375092"/>
            <a:ext cx="11401572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368259" y="291203"/>
            <a:ext cx="11401572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7C851D-8358-4523-8019-B42D8BB1619B}"/>
              </a:ext>
            </a:extLst>
          </p:cNvPr>
          <p:cNvSpPr/>
          <p:nvPr/>
        </p:nvSpPr>
        <p:spPr>
          <a:xfrm>
            <a:off x="376762" y="302679"/>
            <a:ext cx="751681" cy="763588"/>
          </a:xfrm>
          <a:prstGeom prst="rect">
            <a:avLst/>
          </a:prstGeom>
          <a:solidFill>
            <a:srgbClr val="A9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4C7F480-F6B5-4D05-9E46-A44FB8FBBAD9}"/>
              </a:ext>
            </a:extLst>
          </p:cNvPr>
          <p:cNvSpPr/>
          <p:nvPr/>
        </p:nvSpPr>
        <p:spPr>
          <a:xfrm>
            <a:off x="554215" y="467779"/>
            <a:ext cx="360000" cy="360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1245776" y="437358"/>
            <a:ext cx="636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유사 프로그램 분석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8D4A6C-EA12-4F98-A7CA-40D72EB8271D}"/>
              </a:ext>
            </a:extLst>
          </p:cNvPr>
          <p:cNvCxnSpPr/>
          <p:nvPr/>
        </p:nvCxnSpPr>
        <p:spPr>
          <a:xfrm>
            <a:off x="1131657" y="291203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67A89E-0EB4-41D2-96CA-CBEF0289B0F0}"/>
              </a:ext>
            </a:extLst>
          </p:cNvPr>
          <p:cNvCxnSpPr/>
          <p:nvPr/>
        </p:nvCxnSpPr>
        <p:spPr>
          <a:xfrm>
            <a:off x="846315" y="772579"/>
            <a:ext cx="114300" cy="13970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538D48-7FC6-4860-B3D2-17B46D6AB07F}"/>
              </a:ext>
            </a:extLst>
          </p:cNvPr>
          <p:cNvSpPr txBox="1"/>
          <p:nvPr/>
        </p:nvSpPr>
        <p:spPr>
          <a:xfrm>
            <a:off x="467460" y="1369078"/>
            <a:ext cx="11223338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네티모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피카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게토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넷커맨더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멀티샵과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같은 실제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 프로그램 기능을 알아보고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결제화면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메뉴주문화면을 지금까지 배워온 자바와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GUI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를 접목시켜 구현 해봤습니다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B2C0C8-44CF-41DE-91E8-3090513D0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3" t="18168" r="46216" b="23700"/>
          <a:stretch/>
        </p:blipFill>
        <p:spPr>
          <a:xfrm>
            <a:off x="727951" y="2685973"/>
            <a:ext cx="3409025" cy="262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F18196-3CB0-4DE9-9A40-4EC355B45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62" t="11757" r="15971" b="32035"/>
          <a:stretch/>
        </p:blipFill>
        <p:spPr>
          <a:xfrm>
            <a:off x="4643628" y="2685974"/>
            <a:ext cx="1830984" cy="26277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5F3640-D6A8-47DC-B535-45EF3E792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32" t="21709" r="37587" b="12756"/>
          <a:stretch/>
        </p:blipFill>
        <p:spPr>
          <a:xfrm>
            <a:off x="6981264" y="2685868"/>
            <a:ext cx="4506552" cy="262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2C5B7A-7E20-448A-A26B-726637F29D67}"/>
              </a:ext>
            </a:extLst>
          </p:cNvPr>
          <p:cNvSpPr txBox="1"/>
          <p:nvPr/>
        </p:nvSpPr>
        <p:spPr>
          <a:xfrm>
            <a:off x="752602" y="5505438"/>
            <a:ext cx="5722010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선불 결제 화면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32D99-4D61-484D-8A73-715D7A9D5A66}"/>
              </a:ext>
            </a:extLst>
          </p:cNvPr>
          <p:cNvSpPr txBox="1"/>
          <p:nvPr/>
        </p:nvSpPr>
        <p:spPr>
          <a:xfrm>
            <a:off x="6981264" y="5505438"/>
            <a:ext cx="4506552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19357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795EE5-A062-4DDE-AB0F-02A7A3BDD950}"/>
              </a:ext>
            </a:extLst>
          </p:cNvPr>
          <p:cNvSpPr/>
          <p:nvPr/>
        </p:nvSpPr>
        <p:spPr>
          <a:xfrm>
            <a:off x="376762" y="2189521"/>
            <a:ext cx="11518904" cy="4365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65A153-2F88-4248-A681-C5FDC825E8FF}"/>
              </a:ext>
            </a:extLst>
          </p:cNvPr>
          <p:cNvSpPr/>
          <p:nvPr/>
        </p:nvSpPr>
        <p:spPr>
          <a:xfrm>
            <a:off x="494094" y="375092"/>
            <a:ext cx="11401572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368259" y="291203"/>
            <a:ext cx="11401572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7C851D-8358-4523-8019-B42D8BB1619B}"/>
              </a:ext>
            </a:extLst>
          </p:cNvPr>
          <p:cNvSpPr/>
          <p:nvPr/>
        </p:nvSpPr>
        <p:spPr>
          <a:xfrm>
            <a:off x="376762" y="302679"/>
            <a:ext cx="751681" cy="763588"/>
          </a:xfrm>
          <a:prstGeom prst="rect">
            <a:avLst/>
          </a:prstGeom>
          <a:solidFill>
            <a:srgbClr val="A9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4C7F480-F6B5-4D05-9E46-A44FB8FBBAD9}"/>
              </a:ext>
            </a:extLst>
          </p:cNvPr>
          <p:cNvSpPr/>
          <p:nvPr/>
        </p:nvSpPr>
        <p:spPr>
          <a:xfrm>
            <a:off x="554215" y="467779"/>
            <a:ext cx="360000" cy="360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1245776" y="437358"/>
            <a:ext cx="636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유사 프로그램 분석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8D4A6C-EA12-4F98-A7CA-40D72EB8271D}"/>
              </a:ext>
            </a:extLst>
          </p:cNvPr>
          <p:cNvCxnSpPr/>
          <p:nvPr/>
        </p:nvCxnSpPr>
        <p:spPr>
          <a:xfrm>
            <a:off x="1131657" y="291203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67A89E-0EB4-41D2-96CA-CBEF0289B0F0}"/>
              </a:ext>
            </a:extLst>
          </p:cNvPr>
          <p:cNvCxnSpPr/>
          <p:nvPr/>
        </p:nvCxnSpPr>
        <p:spPr>
          <a:xfrm>
            <a:off x="846315" y="772579"/>
            <a:ext cx="114300" cy="13970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538D48-7FC6-4860-B3D2-17B46D6AB07F}"/>
              </a:ext>
            </a:extLst>
          </p:cNvPr>
          <p:cNvSpPr txBox="1"/>
          <p:nvPr/>
        </p:nvSpPr>
        <p:spPr>
          <a:xfrm>
            <a:off x="467460" y="1369078"/>
            <a:ext cx="11223338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네티모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피카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게토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넷커맨더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멀티샵과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같은 실제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 프로그램 기능을 알아보고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결제화면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메뉴주문화면을 지금까지 배워온 자바와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GUI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를 접목시켜 구현 해봤습니다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E0FBF-B941-4E28-8D6F-67F26609C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02" t="4496" r="50000" b="79254"/>
          <a:stretch/>
        </p:blipFill>
        <p:spPr>
          <a:xfrm>
            <a:off x="1566561" y="3684137"/>
            <a:ext cx="2683114" cy="1075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7C5840-81C2-43E6-AE17-8A4301B1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896" y="2685973"/>
            <a:ext cx="5137494" cy="30714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EC7B7E-FF13-434E-BF78-F6D6EE1AF266}"/>
              </a:ext>
            </a:extLst>
          </p:cNvPr>
          <p:cNvSpPr txBox="1"/>
          <p:nvPr/>
        </p:nvSpPr>
        <p:spPr>
          <a:xfrm>
            <a:off x="1566561" y="5869933"/>
            <a:ext cx="2679264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로그인 </a:t>
            </a:r>
            <a:r>
              <a:rPr lang="ko-KR" altLang="en-US" sz="200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후 고객 정보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90FB4C-1CF0-4078-91D8-D230A2F8F631}"/>
              </a:ext>
            </a:extLst>
          </p:cNvPr>
          <p:cNvSpPr txBox="1"/>
          <p:nvPr/>
        </p:nvSpPr>
        <p:spPr>
          <a:xfrm>
            <a:off x="5435624" y="5869933"/>
            <a:ext cx="5137494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음식 주문 화면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05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프로젝트 소개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59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41623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56620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17627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81476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77173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74275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9465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41765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85113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701570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16567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1" name="Picture 2" descr="C:\Users\Eunjung\Desktop\새 폴더\1.PNG">
            <a:extLst>
              <a:ext uri="{FF2B5EF4-FFF2-40B4-BE49-F238E27FC236}">
                <a16:creationId xmlns:a16="http://schemas.microsoft.com/office/drawing/2014/main" id="{B339B3CA-6F4A-4CCE-A527-A19DFCECE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9" y="3184274"/>
            <a:ext cx="5130684" cy="288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57877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메인화면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41623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56620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17627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81476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77173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74275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9465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41765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85113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701570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16567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57877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선불 결제 화면</a:t>
            </a:r>
          </a:p>
        </p:txBody>
      </p:sp>
      <p:pic>
        <p:nvPicPr>
          <p:cNvPr id="79" name="Picture 2" descr="C:\Users\Eunjung\Desktop\새 폴더\2.PNG">
            <a:extLst>
              <a:ext uri="{FF2B5EF4-FFF2-40B4-BE49-F238E27FC236}">
                <a16:creationId xmlns:a16="http://schemas.microsoft.com/office/drawing/2014/main" id="{D7F6D6C2-4695-4ECB-AEB6-9199AE24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60" y="3168590"/>
            <a:ext cx="5050850" cy="28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C40D837D-0433-47B5-86D7-1F34AE528B66}"/>
              </a:ext>
            </a:extLst>
          </p:cNvPr>
          <p:cNvSpPr/>
          <p:nvPr/>
        </p:nvSpPr>
        <p:spPr>
          <a:xfrm rot="13868657">
            <a:off x="4216182" y="5835078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22939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2BA831D-D2AA-4589-85DB-305C4352E215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116" name="사각형: 잘린 대각선 방향 모서리 115">
              <a:extLst>
                <a:ext uri="{FF2B5EF4-FFF2-40B4-BE49-F238E27FC236}">
                  <a16:creationId xmlns:a16="http://schemas.microsoft.com/office/drawing/2014/main" id="{61F2A021-4DE0-4BE9-B244-2542028D7F80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사각형: 잘린 대각선 방향 모서리 116">
              <a:extLst>
                <a:ext uri="{FF2B5EF4-FFF2-40B4-BE49-F238E27FC236}">
                  <a16:creationId xmlns:a16="http://schemas.microsoft.com/office/drawing/2014/main" id="{CCA2B357-1BDA-42D5-BC3E-FD97F0F14898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평행 사변형 117">
              <a:extLst>
                <a:ext uri="{FF2B5EF4-FFF2-40B4-BE49-F238E27FC236}">
                  <a16:creationId xmlns:a16="http://schemas.microsoft.com/office/drawing/2014/main" id="{85D27D55-BF11-4DC4-99C6-8165E4B6CD12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5858C543-117A-4E4B-81C2-3F05C5A0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2343246-616C-42CC-B354-37F0AD653C89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3CAF3043-22BC-4D98-B70E-6138E1DB48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1D53B373-0498-4CB9-878C-66ABA6A4C113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63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89E2302-4663-4D79-A3EE-8AA9B0B194CA}"/>
              </a:ext>
            </a:extLst>
          </p:cNvPr>
          <p:cNvGrpSpPr/>
          <p:nvPr/>
        </p:nvGrpSpPr>
        <p:grpSpPr>
          <a:xfrm>
            <a:off x="6635212" y="3591058"/>
            <a:ext cx="4168960" cy="3006614"/>
            <a:chOff x="578569" y="3422073"/>
            <a:chExt cx="4342020" cy="304239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4BD3FD1-1BB1-45E7-977D-F44A0659D159}"/>
                </a:ext>
              </a:extLst>
            </p:cNvPr>
            <p:cNvSpPr/>
            <p:nvPr/>
          </p:nvSpPr>
          <p:spPr>
            <a:xfrm>
              <a:off x="1848355" y="3886523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154E7AA-EAB6-4B9B-8A22-14882340F2A9}"/>
                </a:ext>
              </a:extLst>
            </p:cNvPr>
            <p:cNvCxnSpPr/>
            <p:nvPr/>
          </p:nvCxnSpPr>
          <p:spPr>
            <a:xfrm>
              <a:off x="2063186" y="4101520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E4153DC-2E7C-4F1F-9FAE-D97041670FF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514" y="3762527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2612E26-7C2E-4A0A-AAE5-23A50048CDB8}"/>
                </a:ext>
              </a:extLst>
            </p:cNvPr>
            <p:cNvSpPr/>
            <p:nvPr/>
          </p:nvSpPr>
          <p:spPr>
            <a:xfrm>
              <a:off x="578569" y="3426376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18CCE6A-7786-48A5-B319-37097BFC2F7F}"/>
                </a:ext>
              </a:extLst>
            </p:cNvPr>
            <p:cNvSpPr/>
            <p:nvPr/>
          </p:nvSpPr>
          <p:spPr>
            <a:xfrm>
              <a:off x="584400" y="3422073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71CA561-2883-462F-B222-9707E625E40F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19" y="3819175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63E96E1-380F-43FE-9E81-3E6B2DABCBCC}"/>
                </a:ext>
              </a:extLst>
            </p:cNvPr>
            <p:cNvSpPr/>
            <p:nvPr/>
          </p:nvSpPr>
          <p:spPr>
            <a:xfrm>
              <a:off x="4079040" y="3584365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11AEA52-5F65-4E5F-87F1-27EE4F2EDF54}"/>
                </a:ext>
              </a:extLst>
            </p:cNvPr>
            <p:cNvGrpSpPr/>
            <p:nvPr/>
          </p:nvGrpSpPr>
          <p:grpSpPr>
            <a:xfrm>
              <a:off x="4506630" y="3586665"/>
              <a:ext cx="235433" cy="232875"/>
              <a:chOff x="10206101" y="1443566"/>
              <a:chExt cx="270933" cy="27000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31CC0B2-E1DB-4CCA-9C7C-046B1CBA40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CE2DB9F-CC6C-4081-8E1E-644E15804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100F19-72BC-4B4F-BBDA-27D8AE879E28}"/>
                </a:ext>
              </a:extLst>
            </p:cNvPr>
            <p:cNvSpPr/>
            <p:nvPr/>
          </p:nvSpPr>
          <p:spPr>
            <a:xfrm>
              <a:off x="584740" y="3430013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9C6824A-D476-4BAE-A0BF-E44ED3E35F51}"/>
                </a:ext>
              </a:extLst>
            </p:cNvPr>
            <p:cNvSpPr/>
            <p:nvPr/>
          </p:nvSpPr>
          <p:spPr>
            <a:xfrm>
              <a:off x="735572" y="3546470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384C53E-706B-466C-B1AF-8F5AEF560D59}"/>
                </a:ext>
              </a:extLst>
            </p:cNvPr>
            <p:cNvCxnSpPr/>
            <p:nvPr/>
          </p:nvCxnSpPr>
          <p:spPr>
            <a:xfrm>
              <a:off x="950403" y="3761467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EF55A4-49DA-4A40-8191-3AABFC1A4730}"/>
                </a:ext>
              </a:extLst>
            </p:cNvPr>
            <p:cNvSpPr txBox="1"/>
            <p:nvPr/>
          </p:nvSpPr>
          <p:spPr>
            <a:xfrm>
              <a:off x="1192498" y="3502777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로그인화면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94" name="Picture 3" descr="C:\Users\Eunjung\Desktop\새 폴더\4.PNG">
              <a:extLst>
                <a:ext uri="{FF2B5EF4-FFF2-40B4-BE49-F238E27FC236}">
                  <a16:creationId xmlns:a16="http://schemas.microsoft.com/office/drawing/2014/main" id="{EA550624-D2A9-4219-A000-8C9D39FAB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77" y="4005147"/>
              <a:ext cx="4287860" cy="241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2E6EDC-620C-4F2A-85BA-21BA9B11C88A}"/>
              </a:ext>
            </a:extLst>
          </p:cNvPr>
          <p:cNvGrpSpPr/>
          <p:nvPr/>
        </p:nvGrpSpPr>
        <p:grpSpPr>
          <a:xfrm>
            <a:off x="6635212" y="344757"/>
            <a:ext cx="4168960" cy="2967360"/>
            <a:chOff x="7476328" y="3430013"/>
            <a:chExt cx="4342020" cy="3042396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5C34FE7-1E84-458E-B516-E0B4E1F6EA98}"/>
                </a:ext>
              </a:extLst>
            </p:cNvPr>
            <p:cNvSpPr/>
            <p:nvPr/>
          </p:nvSpPr>
          <p:spPr>
            <a:xfrm>
              <a:off x="8746114" y="3894463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AA14A8D-6E6D-4762-8C47-933E632C818B}"/>
                </a:ext>
              </a:extLst>
            </p:cNvPr>
            <p:cNvCxnSpPr/>
            <p:nvPr/>
          </p:nvCxnSpPr>
          <p:spPr>
            <a:xfrm>
              <a:off x="8960945" y="4109460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5150D7C-51AF-48D3-B4F3-D98A4B8A6FB0}"/>
                </a:ext>
              </a:extLst>
            </p:cNvPr>
            <p:cNvCxnSpPr>
              <a:cxnSpLocks/>
            </p:cNvCxnSpPr>
            <p:nvPr/>
          </p:nvCxnSpPr>
          <p:spPr>
            <a:xfrm>
              <a:off x="9174273" y="3770467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C7E3143-3E38-4500-BBF9-FF51CCF86A30}"/>
                </a:ext>
              </a:extLst>
            </p:cNvPr>
            <p:cNvSpPr/>
            <p:nvPr/>
          </p:nvSpPr>
          <p:spPr>
            <a:xfrm>
              <a:off x="7476328" y="3434316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577548B-7C23-4AC3-B0D8-83CE64484B68}"/>
                </a:ext>
              </a:extLst>
            </p:cNvPr>
            <p:cNvSpPr/>
            <p:nvPr/>
          </p:nvSpPr>
          <p:spPr>
            <a:xfrm>
              <a:off x="7482159" y="3430013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8C85FE7B-0426-471F-81CB-50EF7D2FA8F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4778" y="3827115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990D04E-068C-453E-88A9-9FC63CB438D8}"/>
                </a:ext>
              </a:extLst>
            </p:cNvPr>
            <p:cNvSpPr/>
            <p:nvPr/>
          </p:nvSpPr>
          <p:spPr>
            <a:xfrm>
              <a:off x="10976799" y="3592305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117A4E1-3CE3-48D5-805E-6E30B3B49BE5}"/>
                </a:ext>
              </a:extLst>
            </p:cNvPr>
            <p:cNvGrpSpPr/>
            <p:nvPr/>
          </p:nvGrpSpPr>
          <p:grpSpPr>
            <a:xfrm>
              <a:off x="11404389" y="3594605"/>
              <a:ext cx="235433" cy="232875"/>
              <a:chOff x="10206101" y="1443566"/>
              <a:chExt cx="270933" cy="270000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005A269A-CEE6-49E2-B378-4813E1AD31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A5E4FCCD-5575-4F19-8846-3206187A8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420E5D4-5B13-48A2-B4EC-F51AC3556BBE}"/>
                </a:ext>
              </a:extLst>
            </p:cNvPr>
            <p:cNvSpPr/>
            <p:nvPr/>
          </p:nvSpPr>
          <p:spPr>
            <a:xfrm>
              <a:off x="7482499" y="3437953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4A4B8C78-8778-4F00-8A27-E82360937BB0}"/>
                </a:ext>
              </a:extLst>
            </p:cNvPr>
            <p:cNvSpPr/>
            <p:nvPr/>
          </p:nvSpPr>
          <p:spPr>
            <a:xfrm>
              <a:off x="7633331" y="3554410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642E7C7-9E46-4484-ADE6-C03442D6E782}"/>
                </a:ext>
              </a:extLst>
            </p:cNvPr>
            <p:cNvCxnSpPr/>
            <p:nvPr/>
          </p:nvCxnSpPr>
          <p:spPr>
            <a:xfrm>
              <a:off x="7848162" y="3769407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1DBF13-B090-4AF5-9888-32E748C57828}"/>
                </a:ext>
              </a:extLst>
            </p:cNvPr>
            <p:cNvSpPr txBox="1"/>
            <p:nvPr/>
          </p:nvSpPr>
          <p:spPr>
            <a:xfrm>
              <a:off x="8090257" y="3510717"/>
              <a:ext cx="16244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자리선택화면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95" name="Picture 2" descr="C:\Users\Eunjung\Desktop\새 폴더\3.PNG">
              <a:extLst>
                <a:ext uri="{FF2B5EF4-FFF2-40B4-BE49-F238E27FC236}">
                  <a16:creationId xmlns:a16="http://schemas.microsoft.com/office/drawing/2014/main" id="{80AA1A79-581E-45C8-B3A6-3FAB23916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095" y="4039747"/>
              <a:ext cx="4235939" cy="2385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ABBF28-8C79-4E9F-97F2-763DCB5BE7CF}"/>
              </a:ext>
            </a:extLst>
          </p:cNvPr>
          <p:cNvGrpSpPr/>
          <p:nvPr/>
        </p:nvGrpSpPr>
        <p:grpSpPr>
          <a:xfrm>
            <a:off x="1327650" y="2660673"/>
            <a:ext cx="4163361" cy="2963163"/>
            <a:chOff x="3594617" y="972034"/>
            <a:chExt cx="4342020" cy="304239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3274A49-C50A-4798-A1CE-582F191415EE}"/>
                </a:ext>
              </a:extLst>
            </p:cNvPr>
            <p:cNvSpPr/>
            <p:nvPr/>
          </p:nvSpPr>
          <p:spPr>
            <a:xfrm>
              <a:off x="4864403" y="1436484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EB023F8-ED10-4EF6-902A-0C68D2128915}"/>
                </a:ext>
              </a:extLst>
            </p:cNvPr>
            <p:cNvCxnSpPr/>
            <p:nvPr/>
          </p:nvCxnSpPr>
          <p:spPr>
            <a:xfrm>
              <a:off x="5079234" y="1651481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09209F-700A-454A-A3BA-E1A0AF350840}"/>
                </a:ext>
              </a:extLst>
            </p:cNvPr>
            <p:cNvCxnSpPr>
              <a:cxnSpLocks/>
            </p:cNvCxnSpPr>
            <p:nvPr/>
          </p:nvCxnSpPr>
          <p:spPr>
            <a:xfrm>
              <a:off x="5292562" y="1312488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21EC278-133D-45EA-94DA-5F9F0700E73C}"/>
                </a:ext>
              </a:extLst>
            </p:cNvPr>
            <p:cNvSpPr/>
            <p:nvPr/>
          </p:nvSpPr>
          <p:spPr>
            <a:xfrm>
              <a:off x="3594617" y="976337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2C6A4C8-70A5-471E-AEB3-858099B8E401}"/>
                </a:ext>
              </a:extLst>
            </p:cNvPr>
            <p:cNvSpPr/>
            <p:nvPr/>
          </p:nvSpPr>
          <p:spPr>
            <a:xfrm>
              <a:off x="3600448" y="972034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4B7124C-65F0-4519-8BA3-BEB369A33CF0}"/>
                </a:ext>
              </a:extLst>
            </p:cNvPr>
            <p:cNvCxnSpPr>
              <a:cxnSpLocks/>
            </p:cNvCxnSpPr>
            <p:nvPr/>
          </p:nvCxnSpPr>
          <p:spPr>
            <a:xfrm>
              <a:off x="6623067" y="1369136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8809759-88E5-49E4-BB0D-BF33984BDC68}"/>
                </a:ext>
              </a:extLst>
            </p:cNvPr>
            <p:cNvSpPr/>
            <p:nvPr/>
          </p:nvSpPr>
          <p:spPr>
            <a:xfrm>
              <a:off x="7095088" y="1134326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1BBC476-07F9-4960-BFB1-9A509FB222E6}"/>
                </a:ext>
              </a:extLst>
            </p:cNvPr>
            <p:cNvGrpSpPr/>
            <p:nvPr/>
          </p:nvGrpSpPr>
          <p:grpSpPr>
            <a:xfrm>
              <a:off x="7522678" y="1136626"/>
              <a:ext cx="235433" cy="232875"/>
              <a:chOff x="10206101" y="1443566"/>
              <a:chExt cx="270933" cy="270000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3EAD590A-3658-485F-9A68-FF83F2892B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4FBA51E-98F0-44E8-BC51-395904609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3AF40A-2596-4014-823A-2C631AE9ED1F}"/>
                </a:ext>
              </a:extLst>
            </p:cNvPr>
            <p:cNvSpPr/>
            <p:nvPr/>
          </p:nvSpPr>
          <p:spPr>
            <a:xfrm>
              <a:off x="3600788" y="979974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C5F872C-DB11-4ED1-B0AA-259522EA411D}"/>
                </a:ext>
              </a:extLst>
            </p:cNvPr>
            <p:cNvSpPr/>
            <p:nvPr/>
          </p:nvSpPr>
          <p:spPr>
            <a:xfrm>
              <a:off x="3751620" y="1096431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658652D-827A-4E65-9B22-9C1934199DBC}"/>
                </a:ext>
              </a:extLst>
            </p:cNvPr>
            <p:cNvCxnSpPr/>
            <p:nvPr/>
          </p:nvCxnSpPr>
          <p:spPr>
            <a:xfrm>
              <a:off x="3966451" y="1311428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6CE684-23C3-42E0-B388-14DF5DF2D02D}"/>
                </a:ext>
              </a:extLst>
            </p:cNvPr>
            <p:cNvSpPr txBox="1"/>
            <p:nvPr/>
          </p:nvSpPr>
          <p:spPr>
            <a:xfrm>
              <a:off x="4208546" y="1052738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선불결제화면</a:t>
              </a:r>
            </a:p>
          </p:txBody>
        </p:sp>
        <p:pic>
          <p:nvPicPr>
            <p:cNvPr id="34" name="Picture 2" descr="C:\Users\Eunjung\Desktop\새 폴더\2.PNG">
              <a:extLst>
                <a:ext uri="{FF2B5EF4-FFF2-40B4-BE49-F238E27FC236}">
                  <a16:creationId xmlns:a16="http://schemas.microsoft.com/office/drawing/2014/main" id="{FB1CD164-4809-40EA-A23A-64FF6BEB5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967" y="1591948"/>
              <a:ext cx="4239484" cy="238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화살표: 오른쪽 95">
              <a:extLst>
                <a:ext uri="{FF2B5EF4-FFF2-40B4-BE49-F238E27FC236}">
                  <a16:creationId xmlns:a16="http://schemas.microsoft.com/office/drawing/2014/main" id="{55308204-AE96-4FF6-B05A-6C6B2E5B8444}"/>
                </a:ext>
              </a:extLst>
            </p:cNvPr>
            <p:cNvSpPr/>
            <p:nvPr/>
          </p:nvSpPr>
          <p:spPr>
            <a:xfrm rot="18685429">
              <a:off x="6431503" y="3405620"/>
              <a:ext cx="612559" cy="450542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rgbClr val="A9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화살표: 오른쪽 96">
              <a:extLst>
                <a:ext uri="{FF2B5EF4-FFF2-40B4-BE49-F238E27FC236}">
                  <a16:creationId xmlns:a16="http://schemas.microsoft.com/office/drawing/2014/main" id="{D5325EB8-88AF-4D0F-AFE0-208BB40B5638}"/>
                </a:ext>
              </a:extLst>
            </p:cNvPr>
            <p:cNvSpPr/>
            <p:nvPr/>
          </p:nvSpPr>
          <p:spPr>
            <a:xfrm rot="13868657">
              <a:off x="7225712" y="2276851"/>
              <a:ext cx="612559" cy="450542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rgbClr val="A9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E5FD12A-E674-4D32-83DA-52FE4738D22F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109" name="사각형: 잘린 대각선 방향 모서리 108">
              <a:extLst>
                <a:ext uri="{FF2B5EF4-FFF2-40B4-BE49-F238E27FC236}">
                  <a16:creationId xmlns:a16="http://schemas.microsoft.com/office/drawing/2014/main" id="{75D91593-A210-4DAA-AD86-D409F0FE4860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사각형: 잘린 대각선 방향 모서리 109">
              <a:extLst>
                <a:ext uri="{FF2B5EF4-FFF2-40B4-BE49-F238E27FC236}">
                  <a16:creationId xmlns:a16="http://schemas.microsoft.com/office/drawing/2014/main" id="{AE2FC97C-5F8A-4F06-AF7C-33B849A8F86A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평행 사변형 110">
              <a:extLst>
                <a:ext uri="{FF2B5EF4-FFF2-40B4-BE49-F238E27FC236}">
                  <a16:creationId xmlns:a16="http://schemas.microsoft.com/office/drawing/2014/main" id="{BD089E35-7842-4CD5-88BD-BF5DA544E0FA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15AA57C7-E9E5-4FFA-B46F-E4CF6605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45C07D2-C0DE-4CF5-A842-A344BB59BB0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703C7763-293E-4CA6-9BE1-1EDB16921E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D793F0C-00CE-423F-A225-05894BA1AF58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3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93B48018-6459-4C3B-8F34-6ED8FC26EA7E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10E0E0-3712-4969-BE8B-E22FDEBA15EF}"/>
              </a:ext>
            </a:extLst>
          </p:cNvPr>
          <p:cNvGrpSpPr/>
          <p:nvPr/>
        </p:nvGrpSpPr>
        <p:grpSpPr>
          <a:xfrm>
            <a:off x="4782642" y="1513657"/>
            <a:ext cx="3936696" cy="4871195"/>
            <a:chOff x="3715856" y="570816"/>
            <a:chExt cx="3936696" cy="487119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3274A49-C50A-4798-A1CE-582F191415EE}"/>
                </a:ext>
              </a:extLst>
            </p:cNvPr>
            <p:cNvSpPr/>
            <p:nvPr/>
          </p:nvSpPr>
          <p:spPr>
            <a:xfrm>
              <a:off x="3781686" y="1065603"/>
              <a:ext cx="283783" cy="293889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EB023F8-ED10-4EF6-902A-0C68D2128915}"/>
                </a:ext>
              </a:extLst>
            </p:cNvPr>
            <p:cNvCxnSpPr/>
            <p:nvPr/>
          </p:nvCxnSpPr>
          <p:spPr>
            <a:xfrm>
              <a:off x="3881111" y="1280601"/>
              <a:ext cx="90101" cy="11404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509209F-700A-454A-A3BA-E1A0AF350840}"/>
                </a:ext>
              </a:extLst>
            </p:cNvPr>
            <p:cNvCxnSpPr>
              <a:cxnSpLocks/>
            </p:cNvCxnSpPr>
            <p:nvPr/>
          </p:nvCxnSpPr>
          <p:spPr>
            <a:xfrm>
              <a:off x="5292562" y="911270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21EC278-133D-45EA-94DA-5F9F0700E73C}"/>
                </a:ext>
              </a:extLst>
            </p:cNvPr>
            <p:cNvSpPr/>
            <p:nvPr/>
          </p:nvSpPr>
          <p:spPr>
            <a:xfrm>
              <a:off x="3719744" y="575118"/>
              <a:ext cx="3932808" cy="4866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2C6A4C8-70A5-471E-AEB3-858099B8E401}"/>
                </a:ext>
              </a:extLst>
            </p:cNvPr>
            <p:cNvSpPr/>
            <p:nvPr/>
          </p:nvSpPr>
          <p:spPr>
            <a:xfrm>
              <a:off x="3715856" y="570816"/>
              <a:ext cx="3932808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4B7124C-65F0-4519-8BA3-BEB369A33CF0}"/>
                </a:ext>
              </a:extLst>
            </p:cNvPr>
            <p:cNvCxnSpPr>
              <a:cxnSpLocks/>
            </p:cNvCxnSpPr>
            <p:nvPr/>
          </p:nvCxnSpPr>
          <p:spPr>
            <a:xfrm>
              <a:off x="6303470" y="967918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8809759-88E5-49E4-BB0D-BF33984BDC68}"/>
                </a:ext>
              </a:extLst>
            </p:cNvPr>
            <p:cNvSpPr/>
            <p:nvPr/>
          </p:nvSpPr>
          <p:spPr>
            <a:xfrm>
              <a:off x="6775491" y="733108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1BBC476-07F9-4960-BFB1-9A509FB222E6}"/>
                </a:ext>
              </a:extLst>
            </p:cNvPr>
            <p:cNvGrpSpPr/>
            <p:nvPr/>
          </p:nvGrpSpPr>
          <p:grpSpPr>
            <a:xfrm>
              <a:off x="7203081" y="735408"/>
              <a:ext cx="235433" cy="232875"/>
              <a:chOff x="10206101" y="1443566"/>
              <a:chExt cx="270933" cy="270000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3EAD590A-3658-485F-9A68-FF83F2892B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4FBA51E-98F0-44E8-BC51-395904609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3AF40A-2596-4014-823A-2C631AE9ED1F}"/>
                </a:ext>
              </a:extLst>
            </p:cNvPr>
            <p:cNvSpPr/>
            <p:nvPr/>
          </p:nvSpPr>
          <p:spPr>
            <a:xfrm>
              <a:off x="3716195" y="578756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C5F872C-DB11-4ED1-B0AA-259522EA411D}"/>
                </a:ext>
              </a:extLst>
            </p:cNvPr>
            <p:cNvSpPr/>
            <p:nvPr/>
          </p:nvSpPr>
          <p:spPr>
            <a:xfrm>
              <a:off x="3867027" y="695213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658652D-827A-4E65-9B22-9C1934199DBC}"/>
                </a:ext>
              </a:extLst>
            </p:cNvPr>
            <p:cNvCxnSpPr/>
            <p:nvPr/>
          </p:nvCxnSpPr>
          <p:spPr>
            <a:xfrm>
              <a:off x="4081858" y="910210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6CE684-23C3-42E0-B388-14DF5DF2D02D}"/>
                </a:ext>
              </a:extLst>
            </p:cNvPr>
            <p:cNvSpPr txBox="1"/>
            <p:nvPr/>
          </p:nvSpPr>
          <p:spPr>
            <a:xfrm>
              <a:off x="4279570" y="651520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회원가입화면</a:t>
              </a:r>
            </a:p>
          </p:txBody>
        </p:sp>
        <p:pic>
          <p:nvPicPr>
            <p:cNvPr id="61" name="Picture 3" descr="C:\Users\Eunjung\Desktop\새 폴더\6.PNG">
              <a:extLst>
                <a:ext uri="{FF2B5EF4-FFF2-40B4-BE49-F238E27FC236}">
                  <a16:creationId xmlns:a16="http://schemas.microsoft.com/office/drawing/2014/main" id="{C5193F7A-7076-43DA-8502-E58BC255E2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861" y="1184228"/>
              <a:ext cx="3763349" cy="211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C:\Users\Eunjung\Desktop\새 폴더\7.PNG">
              <a:extLst>
                <a:ext uri="{FF2B5EF4-FFF2-40B4-BE49-F238E27FC236}">
                  <a16:creationId xmlns:a16="http://schemas.microsoft.com/office/drawing/2014/main" id="{9CBB8AC5-B9CF-43CA-8DD9-E8C588ECD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861" y="3301884"/>
              <a:ext cx="3759397" cy="211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338C0D-DDAC-4C6B-8A49-37662CD330A1}"/>
              </a:ext>
            </a:extLst>
          </p:cNvPr>
          <p:cNvGrpSpPr/>
          <p:nvPr/>
        </p:nvGrpSpPr>
        <p:grpSpPr>
          <a:xfrm>
            <a:off x="8959746" y="2171077"/>
            <a:ext cx="2900435" cy="4213775"/>
            <a:chOff x="8600381" y="2249167"/>
            <a:chExt cx="2900435" cy="4213775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3850F1E-A08D-4534-8F7A-2D26F866940A}"/>
                </a:ext>
              </a:extLst>
            </p:cNvPr>
            <p:cNvSpPr/>
            <p:nvPr/>
          </p:nvSpPr>
          <p:spPr>
            <a:xfrm>
              <a:off x="8600381" y="2249167"/>
              <a:ext cx="2900435" cy="42137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469BCF5-3DA1-41EA-8007-9B46614FCA63}"/>
                </a:ext>
              </a:extLst>
            </p:cNvPr>
            <p:cNvSpPr/>
            <p:nvPr/>
          </p:nvSpPr>
          <p:spPr>
            <a:xfrm>
              <a:off x="8600381" y="2251913"/>
              <a:ext cx="2900435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81450C6-5799-4445-BEF7-C93FC73202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46959" y="2649015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852D85A-AC78-49F8-BAD1-B5DC8BE15604}"/>
                </a:ext>
              </a:extLst>
            </p:cNvPr>
            <p:cNvSpPr/>
            <p:nvPr/>
          </p:nvSpPr>
          <p:spPr>
            <a:xfrm>
              <a:off x="10718980" y="2414205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39A406-005E-468A-9481-627FE08D62C8}"/>
                </a:ext>
              </a:extLst>
            </p:cNvPr>
            <p:cNvGrpSpPr/>
            <p:nvPr/>
          </p:nvGrpSpPr>
          <p:grpSpPr>
            <a:xfrm>
              <a:off x="11146570" y="2416505"/>
              <a:ext cx="235433" cy="232875"/>
              <a:chOff x="10206101" y="1443566"/>
              <a:chExt cx="270933" cy="270000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4FE64CC5-E159-43DD-94DD-81F7DD51EB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8C843800-6B35-456B-82DE-9D2A1B61E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05A043-736A-4FA3-8880-013FDA665050}"/>
                </a:ext>
              </a:extLst>
            </p:cNvPr>
            <p:cNvSpPr/>
            <p:nvPr/>
          </p:nvSpPr>
          <p:spPr>
            <a:xfrm>
              <a:off x="8600720" y="2259853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931A022-F884-48FA-9FD9-1A0B659BC4C8}"/>
                </a:ext>
              </a:extLst>
            </p:cNvPr>
            <p:cNvSpPr/>
            <p:nvPr/>
          </p:nvSpPr>
          <p:spPr>
            <a:xfrm>
              <a:off x="8751552" y="2376310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26A666C-C419-497C-9921-0FFF90E55B8C}"/>
                </a:ext>
              </a:extLst>
            </p:cNvPr>
            <p:cNvCxnSpPr/>
            <p:nvPr/>
          </p:nvCxnSpPr>
          <p:spPr>
            <a:xfrm>
              <a:off x="8966383" y="2591307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8B32D16-24B5-438B-866B-D5CF1DCE53F2}"/>
                </a:ext>
              </a:extLst>
            </p:cNvPr>
            <p:cNvSpPr txBox="1"/>
            <p:nvPr/>
          </p:nvSpPr>
          <p:spPr>
            <a:xfrm>
              <a:off x="9164095" y="2332617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정보찾기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64" name="Picture 2" descr="C:\Users\Eunjung\Desktop\새 폴더\5.PNG">
              <a:extLst>
                <a:ext uri="{FF2B5EF4-FFF2-40B4-BE49-F238E27FC236}">
                  <a16:creationId xmlns:a16="http://schemas.microsoft.com/office/drawing/2014/main" id="{FD9B853D-F085-42C3-B9DA-DC94E518D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090" y="2872572"/>
              <a:ext cx="2822338" cy="3549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79A896-10A6-4086-94AD-075AEAA6E101}"/>
              </a:ext>
            </a:extLst>
          </p:cNvPr>
          <p:cNvGrpSpPr/>
          <p:nvPr/>
        </p:nvGrpSpPr>
        <p:grpSpPr>
          <a:xfrm>
            <a:off x="281430" y="3342456"/>
            <a:ext cx="4342020" cy="3042396"/>
            <a:chOff x="578569" y="3020855"/>
            <a:chExt cx="4342020" cy="304239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4BD3FD1-1BB1-45E7-977D-F44A0659D159}"/>
                </a:ext>
              </a:extLst>
            </p:cNvPr>
            <p:cNvSpPr/>
            <p:nvPr/>
          </p:nvSpPr>
          <p:spPr>
            <a:xfrm>
              <a:off x="1848355" y="3485305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154E7AA-EAB6-4B9B-8A22-14882340F2A9}"/>
                </a:ext>
              </a:extLst>
            </p:cNvPr>
            <p:cNvCxnSpPr/>
            <p:nvPr/>
          </p:nvCxnSpPr>
          <p:spPr>
            <a:xfrm>
              <a:off x="2063186" y="3700302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E4153DC-2E7C-4F1F-9FAE-D97041670FF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514" y="3361309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2612E26-7C2E-4A0A-AAE5-23A50048CDB8}"/>
                </a:ext>
              </a:extLst>
            </p:cNvPr>
            <p:cNvSpPr/>
            <p:nvPr/>
          </p:nvSpPr>
          <p:spPr>
            <a:xfrm>
              <a:off x="578569" y="3025158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18CCE6A-7786-48A5-B319-37097BFC2F7F}"/>
                </a:ext>
              </a:extLst>
            </p:cNvPr>
            <p:cNvSpPr/>
            <p:nvPr/>
          </p:nvSpPr>
          <p:spPr>
            <a:xfrm>
              <a:off x="584400" y="3020855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71CA561-2883-462F-B222-9707E625E40F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19" y="3417957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63E96E1-380F-43FE-9E81-3E6B2DABCBCC}"/>
                </a:ext>
              </a:extLst>
            </p:cNvPr>
            <p:cNvSpPr/>
            <p:nvPr/>
          </p:nvSpPr>
          <p:spPr>
            <a:xfrm>
              <a:off x="4079040" y="3183147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11AEA52-5F65-4E5F-87F1-27EE4F2EDF54}"/>
                </a:ext>
              </a:extLst>
            </p:cNvPr>
            <p:cNvGrpSpPr/>
            <p:nvPr/>
          </p:nvGrpSpPr>
          <p:grpSpPr>
            <a:xfrm>
              <a:off x="4506630" y="3185447"/>
              <a:ext cx="235433" cy="232875"/>
              <a:chOff x="10206101" y="1443566"/>
              <a:chExt cx="270933" cy="27000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31CC0B2-E1DB-4CCA-9C7C-046B1CBA40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CE2DB9F-CC6C-4081-8E1E-644E15804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100F19-72BC-4B4F-BBDA-27D8AE879E28}"/>
                </a:ext>
              </a:extLst>
            </p:cNvPr>
            <p:cNvSpPr/>
            <p:nvPr/>
          </p:nvSpPr>
          <p:spPr>
            <a:xfrm>
              <a:off x="584740" y="3028795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9C6824A-D476-4BAE-A0BF-E44ED3E35F51}"/>
                </a:ext>
              </a:extLst>
            </p:cNvPr>
            <p:cNvSpPr/>
            <p:nvPr/>
          </p:nvSpPr>
          <p:spPr>
            <a:xfrm>
              <a:off x="735572" y="3145252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384C53E-706B-466C-B1AF-8F5AEF560D59}"/>
                </a:ext>
              </a:extLst>
            </p:cNvPr>
            <p:cNvCxnSpPr/>
            <p:nvPr/>
          </p:nvCxnSpPr>
          <p:spPr>
            <a:xfrm>
              <a:off x="950403" y="3360249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EF55A4-49DA-4A40-8191-3AABFC1A4730}"/>
                </a:ext>
              </a:extLst>
            </p:cNvPr>
            <p:cNvSpPr txBox="1"/>
            <p:nvPr/>
          </p:nvSpPr>
          <p:spPr>
            <a:xfrm>
              <a:off x="1192498" y="3101559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로그인화면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94" name="Picture 3" descr="C:\Users\Eunjung\Desktop\새 폴더\4.PNG">
              <a:extLst>
                <a:ext uri="{FF2B5EF4-FFF2-40B4-BE49-F238E27FC236}">
                  <a16:creationId xmlns:a16="http://schemas.microsoft.com/office/drawing/2014/main" id="{EA550624-D2A9-4219-A000-8C9D39FAB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77" y="3603929"/>
              <a:ext cx="4287860" cy="241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BA925422-7388-4401-B63B-0598EB6B4370}"/>
              </a:ext>
            </a:extLst>
          </p:cNvPr>
          <p:cNvSpPr/>
          <p:nvPr/>
        </p:nvSpPr>
        <p:spPr>
          <a:xfrm rot="13868657">
            <a:off x="4220441" y="6266592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D1566FEF-E292-4C46-8A4D-38E6F7B85C9B}"/>
              </a:ext>
            </a:extLst>
          </p:cNvPr>
          <p:cNvSpPr/>
          <p:nvPr/>
        </p:nvSpPr>
        <p:spPr>
          <a:xfrm rot="8284997">
            <a:off x="4186880" y="5582179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4E1BDDB-360A-40AE-A775-D24181EEFDA0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104" name="사각형: 잘린 대각선 방향 모서리 103">
              <a:extLst>
                <a:ext uri="{FF2B5EF4-FFF2-40B4-BE49-F238E27FC236}">
                  <a16:creationId xmlns:a16="http://schemas.microsoft.com/office/drawing/2014/main" id="{888EF9C4-CD3A-4AD5-8BB7-265FEF3F45AA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잘린 대각선 방향 모서리 104">
              <a:extLst>
                <a:ext uri="{FF2B5EF4-FFF2-40B4-BE49-F238E27FC236}">
                  <a16:creationId xmlns:a16="http://schemas.microsoft.com/office/drawing/2014/main" id="{5764B41B-1A3C-4075-B448-1A8DE9F056B7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평행 사변형 105">
              <a:extLst>
                <a:ext uri="{FF2B5EF4-FFF2-40B4-BE49-F238E27FC236}">
                  <a16:creationId xmlns:a16="http://schemas.microsoft.com/office/drawing/2014/main" id="{35BE94C7-0811-478C-A86E-61114CF0C513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786787C4-F3FC-4515-ACF1-519055278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308A643-C807-494A-95BF-05A35830E39C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63347C7-2D5D-48AB-871B-4FA63C52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28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779</Words>
  <Application>Microsoft Office PowerPoint</Application>
  <PresentationFormat>와이드스크린</PresentationFormat>
  <Paragraphs>190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HY얕은샘물M</vt:lpstr>
      <vt:lpstr>맑은 고딕</vt:lpstr>
      <vt:lpstr>Arial</vt:lpstr>
      <vt:lpstr>Eras Bold ITC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예림</dc:creator>
  <cp:lastModifiedBy>RYU.S.H</cp:lastModifiedBy>
  <cp:revision>29</cp:revision>
  <dcterms:created xsi:type="dcterms:W3CDTF">2021-08-06T12:07:13Z</dcterms:created>
  <dcterms:modified xsi:type="dcterms:W3CDTF">2021-08-08T03:40:36Z</dcterms:modified>
</cp:coreProperties>
</file>